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8" r:id="rId3"/>
    <p:sldId id="312" r:id="rId4"/>
    <p:sldId id="313" r:id="rId5"/>
    <p:sldId id="314" r:id="rId6"/>
    <p:sldId id="303" r:id="rId7"/>
    <p:sldId id="341" r:id="rId8"/>
    <p:sldId id="299" r:id="rId9"/>
    <p:sldId id="300" r:id="rId10"/>
    <p:sldId id="302" r:id="rId11"/>
    <p:sldId id="319" r:id="rId12"/>
    <p:sldId id="320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310" r:id="rId21"/>
    <p:sldId id="322" r:id="rId22"/>
    <p:sldId id="323" r:id="rId23"/>
    <p:sldId id="324" r:id="rId24"/>
    <p:sldId id="326" r:id="rId25"/>
    <p:sldId id="327" r:id="rId26"/>
    <p:sldId id="328" r:id="rId27"/>
    <p:sldId id="329" r:id="rId28"/>
    <p:sldId id="330" r:id="rId29"/>
    <p:sldId id="331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0" autoAdjust="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479952-5469-4227-9B41-E32DB82B7EC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D5FA1838-BF42-4A0F-BE1D-25F8463023A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Проникновение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 интиму артерий </a:t>
          </a:r>
        </a:p>
      </dgm:t>
    </dgm:pt>
    <dgm:pt modelId="{9605F65D-6EC3-4D6D-8903-91D9420C0ED8}" type="parTrans" cxnId="{146A9205-4700-425B-B384-3F58A839F694}">
      <dgm:prSet/>
      <dgm:spPr/>
      <dgm:t>
        <a:bodyPr/>
        <a:lstStyle/>
        <a:p>
          <a:endParaRPr lang="ru-RU"/>
        </a:p>
      </dgm:t>
    </dgm:pt>
    <dgm:pt modelId="{EC006CA8-A6CA-46BB-A67E-638A8A79836B}" type="sibTrans" cxnId="{146A9205-4700-425B-B384-3F58A839F694}">
      <dgm:prSet/>
      <dgm:spPr/>
      <dgm:t>
        <a:bodyPr/>
        <a:lstStyle/>
        <a:p>
          <a:endParaRPr lang="ru-RU"/>
        </a:p>
      </dgm:t>
    </dgm:pt>
    <dgm:pt modelId="{43A67264-3883-4F3D-AF80-EC39AFFBF34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Повреждение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стенки сосуда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(эндотелия) </a:t>
          </a:r>
        </a:p>
      </dgm:t>
    </dgm:pt>
    <dgm:pt modelId="{17C0F085-41FD-4DEA-B4C4-86127E85AB2E}" type="parTrans" cxnId="{9E9B9F6E-D6CB-485B-A358-1D5AE2899D62}">
      <dgm:prSet/>
      <dgm:spPr/>
      <dgm:t>
        <a:bodyPr/>
        <a:lstStyle/>
        <a:p>
          <a:endParaRPr lang="ru-RU"/>
        </a:p>
      </dgm:t>
    </dgm:pt>
    <dgm:pt modelId="{28DE64D7-2891-4E9D-8684-021FF121C7E5}" type="sibTrans" cxnId="{9E9B9F6E-D6CB-485B-A358-1D5AE2899D62}">
      <dgm:prSet/>
      <dgm:spPr/>
      <dgm:t>
        <a:bodyPr/>
        <a:lstStyle/>
        <a:p>
          <a:endParaRPr lang="ru-RU"/>
        </a:p>
      </dgm:t>
    </dgm:pt>
    <dgm:pt modelId="{880B29CE-2323-4FAB-B22E-44C93005E96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Моделирование механических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повреждений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клеток эндотелия\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молекул липопротеидов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(например, КЭ-методом)</a:t>
          </a:r>
        </a:p>
      </dgm:t>
    </dgm:pt>
    <dgm:pt modelId="{CD20F17E-7454-472F-8206-551989443BE8}" type="parTrans" cxnId="{8A06F2BB-D8D0-4314-84BB-D7DDEE71BAED}">
      <dgm:prSet/>
      <dgm:spPr/>
      <dgm:t>
        <a:bodyPr/>
        <a:lstStyle/>
        <a:p>
          <a:endParaRPr lang="ru-RU"/>
        </a:p>
      </dgm:t>
    </dgm:pt>
    <dgm:pt modelId="{0AFA6636-35B4-4B63-B4B1-ED34FC80731D}" type="sibTrans" cxnId="{8A06F2BB-D8D0-4314-84BB-D7DDEE71BAED}">
      <dgm:prSet/>
      <dgm:spPr/>
      <dgm:t>
        <a:bodyPr/>
        <a:lstStyle/>
        <a:p>
          <a:endParaRPr lang="ru-RU"/>
        </a:p>
      </dgm:t>
    </dgm:pt>
    <dgm:pt modelId="{E3677025-B529-418A-BF01-E8DC7037034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Моделирование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взаимодействия липопротеидов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 клетками эндотелия 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атомно-молекулярном уровне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 целью определения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возможных мест возникновения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критических напряжений</a:t>
          </a:r>
        </a:p>
      </dgm:t>
    </dgm:pt>
    <dgm:pt modelId="{48D9056A-BBD1-42CF-97D2-E4B204FEDDCF}" type="parTrans" cxnId="{25AF24C2-2D6E-4E6A-88D1-FE2DA8E2FD0F}">
      <dgm:prSet/>
      <dgm:spPr/>
      <dgm:t>
        <a:bodyPr/>
        <a:lstStyle/>
        <a:p>
          <a:endParaRPr lang="ru-RU"/>
        </a:p>
      </dgm:t>
    </dgm:pt>
    <dgm:pt modelId="{A8D4EAA8-81D8-4D99-A696-7E87CECD8271}" type="sibTrans" cxnId="{25AF24C2-2D6E-4E6A-88D1-FE2DA8E2FD0F}">
      <dgm:prSet/>
      <dgm:spPr/>
      <dgm:t>
        <a:bodyPr/>
        <a:lstStyle/>
        <a:p>
          <a:endParaRPr lang="ru-RU"/>
        </a:p>
      </dgm:t>
    </dgm:pt>
    <dgm:pt modelId="{5472AA81-5BAF-4844-8B7C-0AD6F133FD2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Взаимодействие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липопротеидов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 клетками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эндотелия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на молекулярном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уровне</a:t>
          </a:r>
        </a:p>
      </dgm:t>
    </dgm:pt>
    <dgm:pt modelId="{A03AE359-DECA-4087-94C4-EF78E80F94FB}" type="parTrans" cxnId="{AAFB51EB-127C-41A7-A967-DBA5D653D379}">
      <dgm:prSet/>
      <dgm:spPr/>
      <dgm:t>
        <a:bodyPr/>
        <a:lstStyle/>
        <a:p>
          <a:endParaRPr lang="ru-RU"/>
        </a:p>
      </dgm:t>
    </dgm:pt>
    <dgm:pt modelId="{06A7957D-E73E-4CC6-8438-505AB24C425B}" type="sibTrans" cxnId="{AAFB51EB-127C-41A7-A967-DBA5D653D379}">
      <dgm:prSet/>
      <dgm:spPr/>
      <dgm:t>
        <a:bodyPr/>
        <a:lstStyle/>
        <a:p>
          <a:endParaRPr lang="ru-RU"/>
        </a:p>
      </dgm:t>
    </dgm:pt>
    <dgm:pt modelId="{FE4B2B2D-F879-4562-A64A-195893422FA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Молекулярное моделирование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взаимодействия макромолекул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липопротеидов с </a:t>
          </a:r>
          <a:r>
            <a:rPr kumimoji="0" lang="ru-RU" b="1" i="0" u="none" strike="noStrike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гликокаликсом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 и клетками эндотелия</a:t>
          </a:r>
        </a:p>
      </dgm:t>
    </dgm:pt>
    <dgm:pt modelId="{573678E4-D7F9-4421-9149-03957EEBC309}" type="parTrans" cxnId="{BC378BAB-CA7D-4F7E-8E51-12BE2BE49BFB}">
      <dgm:prSet/>
      <dgm:spPr/>
      <dgm:t>
        <a:bodyPr/>
        <a:lstStyle/>
        <a:p>
          <a:endParaRPr lang="ru-RU"/>
        </a:p>
      </dgm:t>
    </dgm:pt>
    <dgm:pt modelId="{55513366-91DB-499F-9B02-3D9266306096}" type="sibTrans" cxnId="{BC378BAB-CA7D-4F7E-8E51-12BE2BE49BFB}">
      <dgm:prSet/>
      <dgm:spPr/>
      <dgm:t>
        <a:bodyPr/>
        <a:lstStyle/>
        <a:p>
          <a:endParaRPr lang="ru-RU"/>
        </a:p>
      </dgm:t>
    </dgm:pt>
    <dgm:pt modelId="{5AA99519-3DFD-421A-9A03-BA4577BE2DEE}" type="pres">
      <dgm:prSet presAssocID="{EA479952-5469-4227-9B41-E32DB82B7EC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9DAC58-4457-41E6-B569-FBD17FAA108E}" type="pres">
      <dgm:prSet presAssocID="{D5FA1838-BF42-4A0F-BE1D-25F8463023A3}" presName="hierRoot1" presStyleCnt="0">
        <dgm:presLayoutVars>
          <dgm:hierBranch/>
        </dgm:presLayoutVars>
      </dgm:prSet>
      <dgm:spPr/>
    </dgm:pt>
    <dgm:pt modelId="{6CEB6CC1-4C1F-41B8-87CD-D9099B6B0C9D}" type="pres">
      <dgm:prSet presAssocID="{D5FA1838-BF42-4A0F-BE1D-25F8463023A3}" presName="rootComposite1" presStyleCnt="0"/>
      <dgm:spPr/>
    </dgm:pt>
    <dgm:pt modelId="{59424D80-9B27-45FD-B1B7-B59FF41F76B1}" type="pres">
      <dgm:prSet presAssocID="{D5FA1838-BF42-4A0F-BE1D-25F8463023A3}" presName="rootText1" presStyleLbl="node0" presStyleIdx="0" presStyleCnt="1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16446366-3AE5-4B6B-91FD-7B1A537DBF9A}" type="pres">
      <dgm:prSet presAssocID="{D5FA1838-BF42-4A0F-BE1D-25F8463023A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68B0B9F-8E05-4865-8C2E-2D2065D34D09}" type="pres">
      <dgm:prSet presAssocID="{D5FA1838-BF42-4A0F-BE1D-25F8463023A3}" presName="hierChild2" presStyleCnt="0"/>
      <dgm:spPr/>
    </dgm:pt>
    <dgm:pt modelId="{8F5347DB-4FAF-4A46-9CFF-241CD217F931}" type="pres">
      <dgm:prSet presAssocID="{17C0F085-41FD-4DEA-B4C4-86127E85AB2E}" presName="Name35" presStyleLbl="parChTrans1D2" presStyleIdx="0" presStyleCnt="2"/>
      <dgm:spPr/>
      <dgm:t>
        <a:bodyPr/>
        <a:lstStyle/>
        <a:p>
          <a:endParaRPr lang="ru-RU"/>
        </a:p>
      </dgm:t>
    </dgm:pt>
    <dgm:pt modelId="{899FE2AC-9B0C-4548-B73B-D50DE0C14BB5}" type="pres">
      <dgm:prSet presAssocID="{43A67264-3883-4F3D-AF80-EC39AFFBF34C}" presName="hierRoot2" presStyleCnt="0">
        <dgm:presLayoutVars>
          <dgm:hierBranch/>
        </dgm:presLayoutVars>
      </dgm:prSet>
      <dgm:spPr/>
    </dgm:pt>
    <dgm:pt modelId="{A8C5ED8A-B2E9-4EDB-85D2-77934B8AA57C}" type="pres">
      <dgm:prSet presAssocID="{43A67264-3883-4F3D-AF80-EC39AFFBF34C}" presName="rootComposite" presStyleCnt="0"/>
      <dgm:spPr/>
    </dgm:pt>
    <dgm:pt modelId="{8A2B33E3-B2FA-4F34-887A-39F697B71BB0}" type="pres">
      <dgm:prSet presAssocID="{43A67264-3883-4F3D-AF80-EC39AFFBF34C}" presName="rootText" presStyleLbl="node2" presStyleIdx="0" presStyleCnt="2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A7B98F95-5FBD-405F-97A7-27FDCDD4F2DD}" type="pres">
      <dgm:prSet presAssocID="{43A67264-3883-4F3D-AF80-EC39AFFBF34C}" presName="rootConnector" presStyleLbl="node2" presStyleIdx="0" presStyleCnt="2"/>
      <dgm:spPr/>
      <dgm:t>
        <a:bodyPr/>
        <a:lstStyle/>
        <a:p>
          <a:endParaRPr lang="ru-RU"/>
        </a:p>
      </dgm:t>
    </dgm:pt>
    <dgm:pt modelId="{044C95A3-8197-49D8-9B21-CB7EFFF42160}" type="pres">
      <dgm:prSet presAssocID="{43A67264-3883-4F3D-AF80-EC39AFFBF34C}" presName="hierChild4" presStyleCnt="0"/>
      <dgm:spPr/>
    </dgm:pt>
    <dgm:pt modelId="{96ECCD0A-1D23-4853-A589-7283125F0C0F}" type="pres">
      <dgm:prSet presAssocID="{CD20F17E-7454-472F-8206-551989443BE8}" presName="Name35" presStyleLbl="parChTrans1D3" presStyleIdx="0" presStyleCnt="3"/>
      <dgm:spPr/>
      <dgm:t>
        <a:bodyPr/>
        <a:lstStyle/>
        <a:p>
          <a:endParaRPr lang="ru-RU"/>
        </a:p>
      </dgm:t>
    </dgm:pt>
    <dgm:pt modelId="{6DCB6EAB-5A99-4E49-9949-1AD93CD22D98}" type="pres">
      <dgm:prSet presAssocID="{880B29CE-2323-4FAB-B22E-44C93005E96B}" presName="hierRoot2" presStyleCnt="0">
        <dgm:presLayoutVars>
          <dgm:hierBranch val="r"/>
        </dgm:presLayoutVars>
      </dgm:prSet>
      <dgm:spPr/>
    </dgm:pt>
    <dgm:pt modelId="{0C588976-295E-4BBA-A594-05220BD8C899}" type="pres">
      <dgm:prSet presAssocID="{880B29CE-2323-4FAB-B22E-44C93005E96B}" presName="rootComposite" presStyleCnt="0"/>
      <dgm:spPr/>
    </dgm:pt>
    <dgm:pt modelId="{91D0ABF3-5F54-4559-9AB6-AF03B4861F9A}" type="pres">
      <dgm:prSet presAssocID="{880B29CE-2323-4FAB-B22E-44C93005E96B}" presName="rootText" presStyleLbl="node3" presStyleIdx="0" presStyleCnt="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A1FECB69-1166-4D60-8180-B1FEE7637506}" type="pres">
      <dgm:prSet presAssocID="{880B29CE-2323-4FAB-B22E-44C93005E96B}" presName="rootConnector" presStyleLbl="node3" presStyleIdx="0" presStyleCnt="3"/>
      <dgm:spPr/>
      <dgm:t>
        <a:bodyPr/>
        <a:lstStyle/>
        <a:p>
          <a:endParaRPr lang="ru-RU"/>
        </a:p>
      </dgm:t>
    </dgm:pt>
    <dgm:pt modelId="{3467FF85-2813-45BB-ADA7-16CB7DC83B7E}" type="pres">
      <dgm:prSet presAssocID="{880B29CE-2323-4FAB-B22E-44C93005E96B}" presName="hierChild4" presStyleCnt="0"/>
      <dgm:spPr/>
    </dgm:pt>
    <dgm:pt modelId="{4F430528-9E99-4C1D-8F94-7DF81243FC86}" type="pres">
      <dgm:prSet presAssocID="{880B29CE-2323-4FAB-B22E-44C93005E96B}" presName="hierChild5" presStyleCnt="0"/>
      <dgm:spPr/>
    </dgm:pt>
    <dgm:pt modelId="{3A1D6D69-A35B-41A3-854A-3AC114DD8F03}" type="pres">
      <dgm:prSet presAssocID="{48D9056A-BBD1-42CF-97D2-E4B204FEDDCF}" presName="Name35" presStyleLbl="parChTrans1D3" presStyleIdx="1" presStyleCnt="3"/>
      <dgm:spPr/>
      <dgm:t>
        <a:bodyPr/>
        <a:lstStyle/>
        <a:p>
          <a:endParaRPr lang="ru-RU"/>
        </a:p>
      </dgm:t>
    </dgm:pt>
    <dgm:pt modelId="{7579049B-259D-4E60-B2FF-8F705252F7F9}" type="pres">
      <dgm:prSet presAssocID="{E3677025-B529-418A-BF01-E8DC70370344}" presName="hierRoot2" presStyleCnt="0">
        <dgm:presLayoutVars>
          <dgm:hierBranch val="r"/>
        </dgm:presLayoutVars>
      </dgm:prSet>
      <dgm:spPr/>
    </dgm:pt>
    <dgm:pt modelId="{6FFADF82-D010-4CB9-A473-520702329975}" type="pres">
      <dgm:prSet presAssocID="{E3677025-B529-418A-BF01-E8DC70370344}" presName="rootComposite" presStyleCnt="0"/>
      <dgm:spPr/>
    </dgm:pt>
    <dgm:pt modelId="{6FD6D144-6536-4EAE-9C7A-0BC37D96330E}" type="pres">
      <dgm:prSet presAssocID="{E3677025-B529-418A-BF01-E8DC70370344}" presName="rootText" presStyleLbl="node3" presStyleIdx="1" presStyleCnt="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BD1C6D63-6DDF-4D33-A243-F197BA38CC04}" type="pres">
      <dgm:prSet presAssocID="{E3677025-B529-418A-BF01-E8DC70370344}" presName="rootConnector" presStyleLbl="node3" presStyleIdx="1" presStyleCnt="3"/>
      <dgm:spPr/>
      <dgm:t>
        <a:bodyPr/>
        <a:lstStyle/>
        <a:p>
          <a:endParaRPr lang="ru-RU"/>
        </a:p>
      </dgm:t>
    </dgm:pt>
    <dgm:pt modelId="{3D57E161-F273-462F-8EBD-C439D6894773}" type="pres">
      <dgm:prSet presAssocID="{E3677025-B529-418A-BF01-E8DC70370344}" presName="hierChild4" presStyleCnt="0"/>
      <dgm:spPr/>
    </dgm:pt>
    <dgm:pt modelId="{B360CDDF-E5B7-48E6-B901-A92A38ECD8D2}" type="pres">
      <dgm:prSet presAssocID="{E3677025-B529-418A-BF01-E8DC70370344}" presName="hierChild5" presStyleCnt="0"/>
      <dgm:spPr/>
    </dgm:pt>
    <dgm:pt modelId="{7E5CEF8B-B405-439E-A5F5-E40BD25F3EE3}" type="pres">
      <dgm:prSet presAssocID="{43A67264-3883-4F3D-AF80-EC39AFFBF34C}" presName="hierChild5" presStyleCnt="0"/>
      <dgm:spPr/>
    </dgm:pt>
    <dgm:pt modelId="{16DC00F1-B78F-4B89-95E4-8C43385D667F}" type="pres">
      <dgm:prSet presAssocID="{A03AE359-DECA-4087-94C4-EF78E80F94FB}" presName="Name35" presStyleLbl="parChTrans1D2" presStyleIdx="1" presStyleCnt="2"/>
      <dgm:spPr/>
      <dgm:t>
        <a:bodyPr/>
        <a:lstStyle/>
        <a:p>
          <a:endParaRPr lang="ru-RU"/>
        </a:p>
      </dgm:t>
    </dgm:pt>
    <dgm:pt modelId="{C4294E3D-7B3F-48C0-9A4D-ECC99F7A3106}" type="pres">
      <dgm:prSet presAssocID="{5472AA81-5BAF-4844-8B7C-0AD6F133FD2F}" presName="hierRoot2" presStyleCnt="0">
        <dgm:presLayoutVars>
          <dgm:hierBranch/>
        </dgm:presLayoutVars>
      </dgm:prSet>
      <dgm:spPr/>
    </dgm:pt>
    <dgm:pt modelId="{58B427F4-EA6E-4CFF-BD15-8AB125E96E9E}" type="pres">
      <dgm:prSet presAssocID="{5472AA81-5BAF-4844-8B7C-0AD6F133FD2F}" presName="rootComposite" presStyleCnt="0"/>
      <dgm:spPr/>
    </dgm:pt>
    <dgm:pt modelId="{D2CD45B0-9F84-42A1-9E7B-76CA0FEB5147}" type="pres">
      <dgm:prSet presAssocID="{5472AA81-5BAF-4844-8B7C-0AD6F133FD2F}" presName="rootText" presStyleLbl="node2" presStyleIdx="1" presStyleCnt="2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78F2D2C-5EDB-492A-AC45-FAFD608997C0}" type="pres">
      <dgm:prSet presAssocID="{5472AA81-5BAF-4844-8B7C-0AD6F133FD2F}" presName="rootConnector" presStyleLbl="node2" presStyleIdx="1" presStyleCnt="2"/>
      <dgm:spPr/>
      <dgm:t>
        <a:bodyPr/>
        <a:lstStyle/>
        <a:p>
          <a:endParaRPr lang="ru-RU"/>
        </a:p>
      </dgm:t>
    </dgm:pt>
    <dgm:pt modelId="{D22401D9-72BA-4C5F-BD89-1C609F748E7B}" type="pres">
      <dgm:prSet presAssocID="{5472AA81-5BAF-4844-8B7C-0AD6F133FD2F}" presName="hierChild4" presStyleCnt="0"/>
      <dgm:spPr/>
    </dgm:pt>
    <dgm:pt modelId="{82A16318-76F1-46B4-BCBD-DA189E6C78F5}" type="pres">
      <dgm:prSet presAssocID="{573678E4-D7F9-4421-9149-03957EEBC309}" presName="Name35" presStyleLbl="parChTrans1D3" presStyleIdx="2" presStyleCnt="3"/>
      <dgm:spPr/>
      <dgm:t>
        <a:bodyPr/>
        <a:lstStyle/>
        <a:p>
          <a:endParaRPr lang="ru-RU"/>
        </a:p>
      </dgm:t>
    </dgm:pt>
    <dgm:pt modelId="{8443E90F-CAF8-4EC8-949E-F974722C1D0C}" type="pres">
      <dgm:prSet presAssocID="{FE4B2B2D-F879-4562-A64A-195893422FAD}" presName="hierRoot2" presStyleCnt="0">
        <dgm:presLayoutVars>
          <dgm:hierBranch val="r"/>
        </dgm:presLayoutVars>
      </dgm:prSet>
      <dgm:spPr/>
    </dgm:pt>
    <dgm:pt modelId="{05CB8640-0458-4BC5-AF7A-E7617FAA9433}" type="pres">
      <dgm:prSet presAssocID="{FE4B2B2D-F879-4562-A64A-195893422FAD}" presName="rootComposite" presStyleCnt="0"/>
      <dgm:spPr/>
    </dgm:pt>
    <dgm:pt modelId="{B5703AC0-E6A2-407F-BB0F-39D7CEC30B2B}" type="pres">
      <dgm:prSet presAssocID="{FE4B2B2D-F879-4562-A64A-195893422FAD}" presName="rootText" presStyleLbl="node3" presStyleIdx="2" presStyleCnt="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AD01BD-9AE7-439E-BC57-F94BE47003E7}" type="pres">
      <dgm:prSet presAssocID="{FE4B2B2D-F879-4562-A64A-195893422FAD}" presName="rootConnector" presStyleLbl="node3" presStyleIdx="2" presStyleCnt="3"/>
      <dgm:spPr/>
      <dgm:t>
        <a:bodyPr/>
        <a:lstStyle/>
        <a:p>
          <a:endParaRPr lang="ru-RU"/>
        </a:p>
      </dgm:t>
    </dgm:pt>
    <dgm:pt modelId="{88F68960-3A57-4C8F-AAEB-7410FE4339D6}" type="pres">
      <dgm:prSet presAssocID="{FE4B2B2D-F879-4562-A64A-195893422FAD}" presName="hierChild4" presStyleCnt="0"/>
      <dgm:spPr/>
    </dgm:pt>
    <dgm:pt modelId="{087A2147-F60D-4A7D-9C2F-7CF737A85755}" type="pres">
      <dgm:prSet presAssocID="{FE4B2B2D-F879-4562-A64A-195893422FAD}" presName="hierChild5" presStyleCnt="0"/>
      <dgm:spPr/>
    </dgm:pt>
    <dgm:pt modelId="{651FF056-1721-4096-8FD3-DDFE5FD518D9}" type="pres">
      <dgm:prSet presAssocID="{5472AA81-5BAF-4844-8B7C-0AD6F133FD2F}" presName="hierChild5" presStyleCnt="0"/>
      <dgm:spPr/>
    </dgm:pt>
    <dgm:pt modelId="{6F825D78-3DD0-41EC-8545-F46EF7DFFAA5}" type="pres">
      <dgm:prSet presAssocID="{D5FA1838-BF42-4A0F-BE1D-25F8463023A3}" presName="hierChild3" presStyleCnt="0"/>
      <dgm:spPr/>
    </dgm:pt>
  </dgm:ptLst>
  <dgm:cxnLst>
    <dgm:cxn modelId="{DD2F48CD-1A85-4162-A4D6-D060FB093349}" type="presOf" srcId="{FE4B2B2D-F879-4562-A64A-195893422FAD}" destId="{07AD01BD-9AE7-439E-BC57-F94BE47003E7}" srcOrd="1" destOrd="0" presId="urn:microsoft.com/office/officeart/2005/8/layout/orgChart1"/>
    <dgm:cxn modelId="{360D336B-0D18-4ABF-9E94-D05B215B1280}" type="presOf" srcId="{D5FA1838-BF42-4A0F-BE1D-25F8463023A3}" destId="{16446366-3AE5-4B6B-91FD-7B1A537DBF9A}" srcOrd="1" destOrd="0" presId="urn:microsoft.com/office/officeart/2005/8/layout/orgChart1"/>
    <dgm:cxn modelId="{25AF24C2-2D6E-4E6A-88D1-FE2DA8E2FD0F}" srcId="{43A67264-3883-4F3D-AF80-EC39AFFBF34C}" destId="{E3677025-B529-418A-BF01-E8DC70370344}" srcOrd="1" destOrd="0" parTransId="{48D9056A-BBD1-42CF-97D2-E4B204FEDDCF}" sibTransId="{A8D4EAA8-81D8-4D99-A696-7E87CECD8271}"/>
    <dgm:cxn modelId="{B0B6349C-CF2F-4289-B445-B6C5D2842E3D}" type="presOf" srcId="{48D9056A-BBD1-42CF-97D2-E4B204FEDDCF}" destId="{3A1D6D69-A35B-41A3-854A-3AC114DD8F03}" srcOrd="0" destOrd="0" presId="urn:microsoft.com/office/officeart/2005/8/layout/orgChart1"/>
    <dgm:cxn modelId="{8A06F2BB-D8D0-4314-84BB-D7DDEE71BAED}" srcId="{43A67264-3883-4F3D-AF80-EC39AFFBF34C}" destId="{880B29CE-2323-4FAB-B22E-44C93005E96B}" srcOrd="0" destOrd="0" parTransId="{CD20F17E-7454-472F-8206-551989443BE8}" sibTransId="{0AFA6636-35B4-4B63-B4B1-ED34FC80731D}"/>
    <dgm:cxn modelId="{146A9205-4700-425B-B384-3F58A839F694}" srcId="{EA479952-5469-4227-9B41-E32DB82B7EC4}" destId="{D5FA1838-BF42-4A0F-BE1D-25F8463023A3}" srcOrd="0" destOrd="0" parTransId="{9605F65D-6EC3-4D6D-8903-91D9420C0ED8}" sibTransId="{EC006CA8-A6CA-46BB-A67E-638A8A79836B}"/>
    <dgm:cxn modelId="{E903EFDE-DE4C-40B9-ABEB-AA0B0C84B524}" type="presOf" srcId="{CD20F17E-7454-472F-8206-551989443BE8}" destId="{96ECCD0A-1D23-4853-A589-7283125F0C0F}" srcOrd="0" destOrd="0" presId="urn:microsoft.com/office/officeart/2005/8/layout/orgChart1"/>
    <dgm:cxn modelId="{5F9D7014-0026-41C0-85A6-A2BC7C348EC3}" type="presOf" srcId="{880B29CE-2323-4FAB-B22E-44C93005E96B}" destId="{91D0ABF3-5F54-4559-9AB6-AF03B4861F9A}" srcOrd="0" destOrd="0" presId="urn:microsoft.com/office/officeart/2005/8/layout/orgChart1"/>
    <dgm:cxn modelId="{2F4A97AB-59BC-4A3C-8C1B-149641F18640}" type="presOf" srcId="{5472AA81-5BAF-4844-8B7C-0AD6F133FD2F}" destId="{678F2D2C-5EDB-492A-AC45-FAFD608997C0}" srcOrd="1" destOrd="0" presId="urn:microsoft.com/office/officeart/2005/8/layout/orgChart1"/>
    <dgm:cxn modelId="{9E9B9F6E-D6CB-485B-A358-1D5AE2899D62}" srcId="{D5FA1838-BF42-4A0F-BE1D-25F8463023A3}" destId="{43A67264-3883-4F3D-AF80-EC39AFFBF34C}" srcOrd="0" destOrd="0" parTransId="{17C0F085-41FD-4DEA-B4C4-86127E85AB2E}" sibTransId="{28DE64D7-2891-4E9D-8684-021FF121C7E5}"/>
    <dgm:cxn modelId="{7863B268-293F-4612-8A61-ABC33449E8B0}" type="presOf" srcId="{E3677025-B529-418A-BF01-E8DC70370344}" destId="{6FD6D144-6536-4EAE-9C7A-0BC37D96330E}" srcOrd="0" destOrd="0" presId="urn:microsoft.com/office/officeart/2005/8/layout/orgChart1"/>
    <dgm:cxn modelId="{BC378BAB-CA7D-4F7E-8E51-12BE2BE49BFB}" srcId="{5472AA81-5BAF-4844-8B7C-0AD6F133FD2F}" destId="{FE4B2B2D-F879-4562-A64A-195893422FAD}" srcOrd="0" destOrd="0" parTransId="{573678E4-D7F9-4421-9149-03957EEBC309}" sibTransId="{55513366-91DB-499F-9B02-3D9266306096}"/>
    <dgm:cxn modelId="{56AA2658-913A-4535-B56F-9D3D49003AE3}" type="presOf" srcId="{5472AA81-5BAF-4844-8B7C-0AD6F133FD2F}" destId="{D2CD45B0-9F84-42A1-9E7B-76CA0FEB5147}" srcOrd="0" destOrd="0" presId="urn:microsoft.com/office/officeart/2005/8/layout/orgChart1"/>
    <dgm:cxn modelId="{C420F5CA-441D-4EBF-AE63-93CCEF9F3F6B}" type="presOf" srcId="{573678E4-D7F9-4421-9149-03957EEBC309}" destId="{82A16318-76F1-46B4-BCBD-DA189E6C78F5}" srcOrd="0" destOrd="0" presId="urn:microsoft.com/office/officeart/2005/8/layout/orgChart1"/>
    <dgm:cxn modelId="{9F161D5E-5A70-4072-9FC2-76BDE4FA2972}" type="presOf" srcId="{EA479952-5469-4227-9B41-E32DB82B7EC4}" destId="{5AA99519-3DFD-421A-9A03-BA4577BE2DEE}" srcOrd="0" destOrd="0" presId="urn:microsoft.com/office/officeart/2005/8/layout/orgChart1"/>
    <dgm:cxn modelId="{A9E9135E-911F-4672-8E43-43AEB94C7B4B}" type="presOf" srcId="{A03AE359-DECA-4087-94C4-EF78E80F94FB}" destId="{16DC00F1-B78F-4B89-95E4-8C43385D667F}" srcOrd="0" destOrd="0" presId="urn:microsoft.com/office/officeart/2005/8/layout/orgChart1"/>
    <dgm:cxn modelId="{0A508030-8126-4E6A-8033-5CA0FFC94524}" type="presOf" srcId="{E3677025-B529-418A-BF01-E8DC70370344}" destId="{BD1C6D63-6DDF-4D33-A243-F197BA38CC04}" srcOrd="1" destOrd="0" presId="urn:microsoft.com/office/officeart/2005/8/layout/orgChart1"/>
    <dgm:cxn modelId="{0663AFC1-7D56-4341-9A28-EB575BF71E8F}" type="presOf" srcId="{D5FA1838-BF42-4A0F-BE1D-25F8463023A3}" destId="{59424D80-9B27-45FD-B1B7-B59FF41F76B1}" srcOrd="0" destOrd="0" presId="urn:microsoft.com/office/officeart/2005/8/layout/orgChart1"/>
    <dgm:cxn modelId="{E1F01BF9-F546-4E62-87D8-F747C548CA36}" type="presOf" srcId="{43A67264-3883-4F3D-AF80-EC39AFFBF34C}" destId="{A7B98F95-5FBD-405F-97A7-27FDCDD4F2DD}" srcOrd="1" destOrd="0" presId="urn:microsoft.com/office/officeart/2005/8/layout/orgChart1"/>
    <dgm:cxn modelId="{AAFB51EB-127C-41A7-A967-DBA5D653D379}" srcId="{D5FA1838-BF42-4A0F-BE1D-25F8463023A3}" destId="{5472AA81-5BAF-4844-8B7C-0AD6F133FD2F}" srcOrd="1" destOrd="0" parTransId="{A03AE359-DECA-4087-94C4-EF78E80F94FB}" sibTransId="{06A7957D-E73E-4CC6-8438-505AB24C425B}"/>
    <dgm:cxn modelId="{23B63CA2-439A-4999-BB61-BD3B01C2C098}" type="presOf" srcId="{43A67264-3883-4F3D-AF80-EC39AFFBF34C}" destId="{8A2B33E3-B2FA-4F34-887A-39F697B71BB0}" srcOrd="0" destOrd="0" presId="urn:microsoft.com/office/officeart/2005/8/layout/orgChart1"/>
    <dgm:cxn modelId="{345DAA2B-E19C-4213-9602-29E05E57A4E9}" type="presOf" srcId="{FE4B2B2D-F879-4562-A64A-195893422FAD}" destId="{B5703AC0-E6A2-407F-BB0F-39D7CEC30B2B}" srcOrd="0" destOrd="0" presId="urn:microsoft.com/office/officeart/2005/8/layout/orgChart1"/>
    <dgm:cxn modelId="{58FFCE6E-6EBA-4FEF-AF6A-1CE54E617206}" type="presOf" srcId="{880B29CE-2323-4FAB-B22E-44C93005E96B}" destId="{A1FECB69-1166-4D60-8180-B1FEE7637506}" srcOrd="1" destOrd="0" presId="urn:microsoft.com/office/officeart/2005/8/layout/orgChart1"/>
    <dgm:cxn modelId="{00F7AAB8-CC81-4638-B52C-2E8A52C12A54}" type="presOf" srcId="{17C0F085-41FD-4DEA-B4C4-86127E85AB2E}" destId="{8F5347DB-4FAF-4A46-9CFF-241CD217F931}" srcOrd="0" destOrd="0" presId="urn:microsoft.com/office/officeart/2005/8/layout/orgChart1"/>
    <dgm:cxn modelId="{3EE8FABF-B3C7-4565-B785-79249CB1C0C0}" type="presParOf" srcId="{5AA99519-3DFD-421A-9A03-BA4577BE2DEE}" destId="{119DAC58-4457-41E6-B569-FBD17FAA108E}" srcOrd="0" destOrd="0" presId="urn:microsoft.com/office/officeart/2005/8/layout/orgChart1"/>
    <dgm:cxn modelId="{7F68EDBD-6780-45BE-971C-8ED14DFF6C8C}" type="presParOf" srcId="{119DAC58-4457-41E6-B569-FBD17FAA108E}" destId="{6CEB6CC1-4C1F-41B8-87CD-D9099B6B0C9D}" srcOrd="0" destOrd="0" presId="urn:microsoft.com/office/officeart/2005/8/layout/orgChart1"/>
    <dgm:cxn modelId="{3ABE498C-7A1B-4E11-B593-87D4BF250182}" type="presParOf" srcId="{6CEB6CC1-4C1F-41B8-87CD-D9099B6B0C9D}" destId="{59424D80-9B27-45FD-B1B7-B59FF41F76B1}" srcOrd="0" destOrd="0" presId="urn:microsoft.com/office/officeart/2005/8/layout/orgChart1"/>
    <dgm:cxn modelId="{2EFD3739-A08C-4778-9EB0-D60A7EE14943}" type="presParOf" srcId="{6CEB6CC1-4C1F-41B8-87CD-D9099B6B0C9D}" destId="{16446366-3AE5-4B6B-91FD-7B1A537DBF9A}" srcOrd="1" destOrd="0" presId="urn:microsoft.com/office/officeart/2005/8/layout/orgChart1"/>
    <dgm:cxn modelId="{33AE02C9-62B4-4929-9C71-AC7C9F21111D}" type="presParOf" srcId="{119DAC58-4457-41E6-B569-FBD17FAA108E}" destId="{868B0B9F-8E05-4865-8C2E-2D2065D34D09}" srcOrd="1" destOrd="0" presId="urn:microsoft.com/office/officeart/2005/8/layout/orgChart1"/>
    <dgm:cxn modelId="{4C7AAD61-DBFE-46A9-A918-3EB6A9927D8F}" type="presParOf" srcId="{868B0B9F-8E05-4865-8C2E-2D2065D34D09}" destId="{8F5347DB-4FAF-4A46-9CFF-241CD217F931}" srcOrd="0" destOrd="0" presId="urn:microsoft.com/office/officeart/2005/8/layout/orgChart1"/>
    <dgm:cxn modelId="{EDCEAE0E-EDA1-43EA-A727-7FD89587DB63}" type="presParOf" srcId="{868B0B9F-8E05-4865-8C2E-2D2065D34D09}" destId="{899FE2AC-9B0C-4548-B73B-D50DE0C14BB5}" srcOrd="1" destOrd="0" presId="urn:microsoft.com/office/officeart/2005/8/layout/orgChart1"/>
    <dgm:cxn modelId="{2713E193-A170-401A-A391-D240F4B7DE96}" type="presParOf" srcId="{899FE2AC-9B0C-4548-B73B-D50DE0C14BB5}" destId="{A8C5ED8A-B2E9-4EDB-85D2-77934B8AA57C}" srcOrd="0" destOrd="0" presId="urn:microsoft.com/office/officeart/2005/8/layout/orgChart1"/>
    <dgm:cxn modelId="{EFDFE75D-AE34-4712-922C-3B792EE857DC}" type="presParOf" srcId="{A8C5ED8A-B2E9-4EDB-85D2-77934B8AA57C}" destId="{8A2B33E3-B2FA-4F34-887A-39F697B71BB0}" srcOrd="0" destOrd="0" presId="urn:microsoft.com/office/officeart/2005/8/layout/orgChart1"/>
    <dgm:cxn modelId="{F195DD4C-9B51-4939-A9C0-8C8410065102}" type="presParOf" srcId="{A8C5ED8A-B2E9-4EDB-85D2-77934B8AA57C}" destId="{A7B98F95-5FBD-405F-97A7-27FDCDD4F2DD}" srcOrd="1" destOrd="0" presId="urn:microsoft.com/office/officeart/2005/8/layout/orgChart1"/>
    <dgm:cxn modelId="{21792F9A-B1FC-4A3E-96E2-D8E6ECBD2D85}" type="presParOf" srcId="{899FE2AC-9B0C-4548-B73B-D50DE0C14BB5}" destId="{044C95A3-8197-49D8-9B21-CB7EFFF42160}" srcOrd="1" destOrd="0" presId="urn:microsoft.com/office/officeart/2005/8/layout/orgChart1"/>
    <dgm:cxn modelId="{C0D5C833-2202-4DD7-AEFA-A02D6BC8DF73}" type="presParOf" srcId="{044C95A3-8197-49D8-9B21-CB7EFFF42160}" destId="{96ECCD0A-1D23-4853-A589-7283125F0C0F}" srcOrd="0" destOrd="0" presId="urn:microsoft.com/office/officeart/2005/8/layout/orgChart1"/>
    <dgm:cxn modelId="{CB8213C6-7E24-41D6-9DE2-4C4292569B25}" type="presParOf" srcId="{044C95A3-8197-49D8-9B21-CB7EFFF42160}" destId="{6DCB6EAB-5A99-4E49-9949-1AD93CD22D98}" srcOrd="1" destOrd="0" presId="urn:microsoft.com/office/officeart/2005/8/layout/orgChart1"/>
    <dgm:cxn modelId="{883B9B97-571F-4A29-8F25-EAB4187C54CC}" type="presParOf" srcId="{6DCB6EAB-5A99-4E49-9949-1AD93CD22D98}" destId="{0C588976-295E-4BBA-A594-05220BD8C899}" srcOrd="0" destOrd="0" presId="urn:microsoft.com/office/officeart/2005/8/layout/orgChart1"/>
    <dgm:cxn modelId="{E659ED29-2687-40E6-8E92-08615D315330}" type="presParOf" srcId="{0C588976-295E-4BBA-A594-05220BD8C899}" destId="{91D0ABF3-5F54-4559-9AB6-AF03B4861F9A}" srcOrd="0" destOrd="0" presId="urn:microsoft.com/office/officeart/2005/8/layout/orgChart1"/>
    <dgm:cxn modelId="{57EDDEB2-A288-4F97-AD5C-5F32B6D6CCD7}" type="presParOf" srcId="{0C588976-295E-4BBA-A594-05220BD8C899}" destId="{A1FECB69-1166-4D60-8180-B1FEE7637506}" srcOrd="1" destOrd="0" presId="urn:microsoft.com/office/officeart/2005/8/layout/orgChart1"/>
    <dgm:cxn modelId="{9DD9E77A-A9F9-4C90-8DB5-4ECC361666A3}" type="presParOf" srcId="{6DCB6EAB-5A99-4E49-9949-1AD93CD22D98}" destId="{3467FF85-2813-45BB-ADA7-16CB7DC83B7E}" srcOrd="1" destOrd="0" presId="urn:microsoft.com/office/officeart/2005/8/layout/orgChart1"/>
    <dgm:cxn modelId="{ED1E07F6-D335-426C-9DB0-7E87644911C8}" type="presParOf" srcId="{6DCB6EAB-5A99-4E49-9949-1AD93CD22D98}" destId="{4F430528-9E99-4C1D-8F94-7DF81243FC86}" srcOrd="2" destOrd="0" presId="urn:microsoft.com/office/officeart/2005/8/layout/orgChart1"/>
    <dgm:cxn modelId="{3EFCDFEA-7367-4640-926A-67604474F4AD}" type="presParOf" srcId="{044C95A3-8197-49D8-9B21-CB7EFFF42160}" destId="{3A1D6D69-A35B-41A3-854A-3AC114DD8F03}" srcOrd="2" destOrd="0" presId="urn:microsoft.com/office/officeart/2005/8/layout/orgChart1"/>
    <dgm:cxn modelId="{F9B112E4-4E4C-49A6-AA39-D93779ADF23C}" type="presParOf" srcId="{044C95A3-8197-49D8-9B21-CB7EFFF42160}" destId="{7579049B-259D-4E60-B2FF-8F705252F7F9}" srcOrd="3" destOrd="0" presId="urn:microsoft.com/office/officeart/2005/8/layout/orgChart1"/>
    <dgm:cxn modelId="{37997411-70E1-408B-91F7-B573436F862F}" type="presParOf" srcId="{7579049B-259D-4E60-B2FF-8F705252F7F9}" destId="{6FFADF82-D010-4CB9-A473-520702329975}" srcOrd="0" destOrd="0" presId="urn:microsoft.com/office/officeart/2005/8/layout/orgChart1"/>
    <dgm:cxn modelId="{7354567C-1832-4188-B08D-C52F9225BE99}" type="presParOf" srcId="{6FFADF82-D010-4CB9-A473-520702329975}" destId="{6FD6D144-6536-4EAE-9C7A-0BC37D96330E}" srcOrd="0" destOrd="0" presId="urn:microsoft.com/office/officeart/2005/8/layout/orgChart1"/>
    <dgm:cxn modelId="{464E7AC4-E359-4954-A96B-33A2404BB40E}" type="presParOf" srcId="{6FFADF82-D010-4CB9-A473-520702329975}" destId="{BD1C6D63-6DDF-4D33-A243-F197BA38CC04}" srcOrd="1" destOrd="0" presId="urn:microsoft.com/office/officeart/2005/8/layout/orgChart1"/>
    <dgm:cxn modelId="{B03B5102-9A25-4DF3-8502-B74FAEE3A8E7}" type="presParOf" srcId="{7579049B-259D-4E60-B2FF-8F705252F7F9}" destId="{3D57E161-F273-462F-8EBD-C439D6894773}" srcOrd="1" destOrd="0" presId="urn:microsoft.com/office/officeart/2005/8/layout/orgChart1"/>
    <dgm:cxn modelId="{69C3176F-A660-4769-A7E3-54E2928830F0}" type="presParOf" srcId="{7579049B-259D-4E60-B2FF-8F705252F7F9}" destId="{B360CDDF-E5B7-48E6-B901-A92A38ECD8D2}" srcOrd="2" destOrd="0" presId="urn:microsoft.com/office/officeart/2005/8/layout/orgChart1"/>
    <dgm:cxn modelId="{40A7B7E3-5E0D-48EC-9795-D16DA402FC56}" type="presParOf" srcId="{899FE2AC-9B0C-4548-B73B-D50DE0C14BB5}" destId="{7E5CEF8B-B405-439E-A5F5-E40BD25F3EE3}" srcOrd="2" destOrd="0" presId="urn:microsoft.com/office/officeart/2005/8/layout/orgChart1"/>
    <dgm:cxn modelId="{132DC684-9ADA-4752-88F9-E7CA4BBC5C90}" type="presParOf" srcId="{868B0B9F-8E05-4865-8C2E-2D2065D34D09}" destId="{16DC00F1-B78F-4B89-95E4-8C43385D667F}" srcOrd="2" destOrd="0" presId="urn:microsoft.com/office/officeart/2005/8/layout/orgChart1"/>
    <dgm:cxn modelId="{B2AFE69A-D53E-47B6-958F-815A22C30753}" type="presParOf" srcId="{868B0B9F-8E05-4865-8C2E-2D2065D34D09}" destId="{C4294E3D-7B3F-48C0-9A4D-ECC99F7A3106}" srcOrd="3" destOrd="0" presId="urn:microsoft.com/office/officeart/2005/8/layout/orgChart1"/>
    <dgm:cxn modelId="{EA860B8E-7F9B-45E5-B0DF-92A64EAC3D81}" type="presParOf" srcId="{C4294E3D-7B3F-48C0-9A4D-ECC99F7A3106}" destId="{58B427F4-EA6E-4CFF-BD15-8AB125E96E9E}" srcOrd="0" destOrd="0" presId="urn:microsoft.com/office/officeart/2005/8/layout/orgChart1"/>
    <dgm:cxn modelId="{4DCFEAAF-345C-46C4-B8B7-62F4358D7734}" type="presParOf" srcId="{58B427F4-EA6E-4CFF-BD15-8AB125E96E9E}" destId="{D2CD45B0-9F84-42A1-9E7B-76CA0FEB5147}" srcOrd="0" destOrd="0" presId="urn:microsoft.com/office/officeart/2005/8/layout/orgChart1"/>
    <dgm:cxn modelId="{C3F834D2-E0F9-41E8-B1EB-F620846D6CC7}" type="presParOf" srcId="{58B427F4-EA6E-4CFF-BD15-8AB125E96E9E}" destId="{678F2D2C-5EDB-492A-AC45-FAFD608997C0}" srcOrd="1" destOrd="0" presId="urn:microsoft.com/office/officeart/2005/8/layout/orgChart1"/>
    <dgm:cxn modelId="{55960361-856C-4FE8-89E9-5F44FBD7CDCC}" type="presParOf" srcId="{C4294E3D-7B3F-48C0-9A4D-ECC99F7A3106}" destId="{D22401D9-72BA-4C5F-BD89-1C609F748E7B}" srcOrd="1" destOrd="0" presId="urn:microsoft.com/office/officeart/2005/8/layout/orgChart1"/>
    <dgm:cxn modelId="{CE0161ED-2C3E-441E-900E-F63881701E94}" type="presParOf" srcId="{D22401D9-72BA-4C5F-BD89-1C609F748E7B}" destId="{82A16318-76F1-46B4-BCBD-DA189E6C78F5}" srcOrd="0" destOrd="0" presId="urn:microsoft.com/office/officeart/2005/8/layout/orgChart1"/>
    <dgm:cxn modelId="{98A518E6-157A-494E-8D02-260299BC12BB}" type="presParOf" srcId="{D22401D9-72BA-4C5F-BD89-1C609F748E7B}" destId="{8443E90F-CAF8-4EC8-949E-F974722C1D0C}" srcOrd="1" destOrd="0" presId="urn:microsoft.com/office/officeart/2005/8/layout/orgChart1"/>
    <dgm:cxn modelId="{250F992B-AD23-4003-A328-66490D3E21E3}" type="presParOf" srcId="{8443E90F-CAF8-4EC8-949E-F974722C1D0C}" destId="{05CB8640-0458-4BC5-AF7A-E7617FAA9433}" srcOrd="0" destOrd="0" presId="urn:microsoft.com/office/officeart/2005/8/layout/orgChart1"/>
    <dgm:cxn modelId="{384CF96A-2CC7-4269-A7A0-1732390D17EB}" type="presParOf" srcId="{05CB8640-0458-4BC5-AF7A-E7617FAA9433}" destId="{B5703AC0-E6A2-407F-BB0F-39D7CEC30B2B}" srcOrd="0" destOrd="0" presId="urn:microsoft.com/office/officeart/2005/8/layout/orgChart1"/>
    <dgm:cxn modelId="{FB9F7F4A-0395-4F89-840A-05B1D69D16B1}" type="presParOf" srcId="{05CB8640-0458-4BC5-AF7A-E7617FAA9433}" destId="{07AD01BD-9AE7-439E-BC57-F94BE47003E7}" srcOrd="1" destOrd="0" presId="urn:microsoft.com/office/officeart/2005/8/layout/orgChart1"/>
    <dgm:cxn modelId="{A54C347D-E1EB-4144-84B7-768A25149D3A}" type="presParOf" srcId="{8443E90F-CAF8-4EC8-949E-F974722C1D0C}" destId="{88F68960-3A57-4C8F-AAEB-7410FE4339D6}" srcOrd="1" destOrd="0" presId="urn:microsoft.com/office/officeart/2005/8/layout/orgChart1"/>
    <dgm:cxn modelId="{81AA1532-3E2B-47B7-A3F0-5F90D8FC7E82}" type="presParOf" srcId="{8443E90F-CAF8-4EC8-949E-F974722C1D0C}" destId="{087A2147-F60D-4A7D-9C2F-7CF737A85755}" srcOrd="2" destOrd="0" presId="urn:microsoft.com/office/officeart/2005/8/layout/orgChart1"/>
    <dgm:cxn modelId="{BAF3A246-8401-4345-A586-B92C72BFC488}" type="presParOf" srcId="{C4294E3D-7B3F-48C0-9A4D-ECC99F7A3106}" destId="{651FF056-1721-4096-8FD3-DDFE5FD518D9}" srcOrd="2" destOrd="0" presId="urn:microsoft.com/office/officeart/2005/8/layout/orgChart1"/>
    <dgm:cxn modelId="{5B261694-43AC-448F-8541-B07D89A6A082}" type="presParOf" srcId="{119DAC58-4457-41E6-B569-FBD17FAA108E}" destId="{6F825D78-3DD0-41EC-8545-F46EF7DFFAA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6B8108-7D16-47B6-8A29-63607482100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8E831FE-5859-4AB0-9CD7-9E44B287E5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</a:t>
          </a:r>
        </a:p>
      </dgm:t>
    </dgm:pt>
    <dgm:pt modelId="{6637816C-2610-4C36-B07E-B2A63B45C263}" type="parTrans" cxnId="{9FC9460E-1449-401B-AB43-2B1C8B592C6F}">
      <dgm:prSet/>
      <dgm:spPr/>
      <dgm:t>
        <a:bodyPr/>
        <a:lstStyle/>
        <a:p>
          <a:endParaRPr lang="ru-RU"/>
        </a:p>
      </dgm:t>
    </dgm:pt>
    <dgm:pt modelId="{0AF3007C-14B8-4ADD-8396-3A0566BF03B4}" type="sibTrans" cxnId="{9FC9460E-1449-401B-AB43-2B1C8B592C6F}">
      <dgm:prSet/>
      <dgm:spPr/>
      <dgm:t>
        <a:bodyPr/>
        <a:lstStyle/>
        <a:p>
          <a:endParaRPr lang="ru-RU"/>
        </a:p>
      </dgm:t>
    </dgm:pt>
    <dgm:pt modelId="{E95B5AB6-896B-4DEF-818A-976D6991E61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высокой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плотности</a:t>
          </a:r>
        </a:p>
      </dgm:t>
    </dgm:pt>
    <dgm:pt modelId="{58654B86-F962-44E2-8BF9-6D138FB49A53}" type="parTrans" cxnId="{BAC7C5A2-5BBB-456E-AB71-5ACE9F5F5D79}">
      <dgm:prSet/>
      <dgm:spPr/>
      <dgm:t>
        <a:bodyPr/>
        <a:lstStyle/>
        <a:p>
          <a:endParaRPr lang="ru-RU"/>
        </a:p>
      </dgm:t>
    </dgm:pt>
    <dgm:pt modelId="{17BC1F4A-DBF9-46B0-9F3B-37305D2AB267}" type="sibTrans" cxnId="{BAC7C5A2-5BBB-456E-AB71-5ACE9F5F5D79}">
      <dgm:prSet/>
      <dgm:spPr/>
      <dgm:t>
        <a:bodyPr/>
        <a:lstStyle/>
        <a:p>
          <a:endParaRPr lang="ru-RU"/>
        </a:p>
      </dgm:t>
    </dgm:pt>
    <dgm:pt modelId="{81B96921-7F9F-4130-934E-873CA77474E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низкой плотности</a:t>
          </a:r>
        </a:p>
      </dgm:t>
    </dgm:pt>
    <dgm:pt modelId="{A4346AD7-4DDF-47BC-8165-C8EC2D0B82E5}" type="parTrans" cxnId="{285CAE48-CEB7-477E-8661-415DD464D223}">
      <dgm:prSet/>
      <dgm:spPr/>
      <dgm:t>
        <a:bodyPr/>
        <a:lstStyle/>
        <a:p>
          <a:endParaRPr lang="ru-RU"/>
        </a:p>
      </dgm:t>
    </dgm:pt>
    <dgm:pt modelId="{A8DE9352-4FB9-4B63-B57F-7A46E777B03C}" type="sibTrans" cxnId="{285CAE48-CEB7-477E-8661-415DD464D223}">
      <dgm:prSet/>
      <dgm:spPr/>
      <dgm:t>
        <a:bodyPr/>
        <a:lstStyle/>
        <a:p>
          <a:endParaRPr lang="ru-RU"/>
        </a:p>
      </dgm:t>
    </dgm:pt>
    <dgm:pt modelId="{5BC37FAA-5E7A-4BE3-8F0C-FF54A59E264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Основные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переносчики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холестерина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 крови</a:t>
          </a:r>
        </a:p>
      </dgm:t>
    </dgm:pt>
    <dgm:pt modelId="{2F7C3746-8130-441E-9409-E50A73B1451C}" type="parTrans" cxnId="{6602C304-BAFC-496B-9D5D-CDC61C2E0946}">
      <dgm:prSet/>
      <dgm:spPr/>
      <dgm:t>
        <a:bodyPr/>
        <a:lstStyle/>
        <a:p>
          <a:endParaRPr lang="ru-RU"/>
        </a:p>
      </dgm:t>
    </dgm:pt>
    <dgm:pt modelId="{18ABED27-F69F-41F0-8704-69B82A6D4C70}" type="sibTrans" cxnId="{6602C304-BAFC-496B-9D5D-CDC61C2E0946}">
      <dgm:prSet/>
      <dgm:spPr/>
      <dgm:t>
        <a:bodyPr/>
        <a:lstStyle/>
        <a:p>
          <a:endParaRPr lang="ru-RU"/>
        </a:p>
      </dgm:t>
    </dgm:pt>
    <dgm:pt modelId="{CE15A0FF-7D44-44DA-A4D1-D4DE513DD66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очень низкой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плотности</a:t>
          </a:r>
        </a:p>
      </dgm:t>
    </dgm:pt>
    <dgm:pt modelId="{1851924A-3654-4C08-B012-92D5CD11B915}" type="parTrans" cxnId="{80BC888E-BA9D-444E-878D-943E79A516EC}">
      <dgm:prSet/>
      <dgm:spPr/>
      <dgm:t>
        <a:bodyPr/>
        <a:lstStyle/>
        <a:p>
          <a:endParaRPr lang="ru-RU"/>
        </a:p>
      </dgm:t>
    </dgm:pt>
    <dgm:pt modelId="{484354AA-8BF9-4454-A13D-2B21E2EEE59A}" type="sibTrans" cxnId="{80BC888E-BA9D-444E-878D-943E79A516EC}">
      <dgm:prSet/>
      <dgm:spPr/>
      <dgm:t>
        <a:bodyPr/>
        <a:lstStyle/>
        <a:p>
          <a:endParaRPr lang="ru-RU"/>
        </a:p>
      </dgm:t>
    </dgm:pt>
    <dgm:pt modelId="{A5C5AB46-D2E4-4CB1-810F-3D1D96DEEE90}">
      <dgm:prSet/>
      <dgm:spPr/>
      <dgm:t>
        <a:bodyPr/>
        <a:lstStyle/>
        <a:p>
          <a:r>
            <a:rPr lang="ru-RU" b="0" dirty="0" smtClean="0">
              <a:solidFill>
                <a:srgbClr val="FFFF00"/>
              </a:solidFill>
            </a:rPr>
            <a:t>Основная функция – удаление из крови лишнего холестерина</a:t>
          </a:r>
          <a:endParaRPr lang="ru-RU" b="0" dirty="0">
            <a:solidFill>
              <a:srgbClr val="FFFF00"/>
            </a:solidFill>
          </a:endParaRPr>
        </a:p>
      </dgm:t>
    </dgm:pt>
    <dgm:pt modelId="{673DDBC6-36A4-4A4D-9512-0BD97E1EFEB2}" type="parTrans" cxnId="{4510D78F-C6B2-4C72-A691-57BBB5CAA26B}">
      <dgm:prSet/>
      <dgm:spPr/>
      <dgm:t>
        <a:bodyPr/>
        <a:lstStyle/>
        <a:p>
          <a:endParaRPr lang="ru-RU"/>
        </a:p>
      </dgm:t>
    </dgm:pt>
    <dgm:pt modelId="{5885AE71-16C9-4FBA-BB9C-93AD7BCEE23A}" type="sibTrans" cxnId="{4510D78F-C6B2-4C72-A691-57BBB5CAA26B}">
      <dgm:prSet/>
      <dgm:spPr/>
      <dgm:t>
        <a:bodyPr/>
        <a:lstStyle/>
        <a:p>
          <a:endParaRPr lang="ru-RU"/>
        </a:p>
      </dgm:t>
    </dgm:pt>
    <dgm:pt modelId="{816083CF-B8C9-42F8-8259-9744404C064D}" type="pres">
      <dgm:prSet presAssocID="{9B6B8108-7D16-47B6-8A29-6360748210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959E3D-D8F5-4B36-85B6-A691E6CB20E8}" type="pres">
      <dgm:prSet presAssocID="{98E831FE-5859-4AB0-9CD7-9E44B287E5EB}" presName="hierRoot1" presStyleCnt="0">
        <dgm:presLayoutVars>
          <dgm:hierBranch/>
        </dgm:presLayoutVars>
      </dgm:prSet>
      <dgm:spPr/>
    </dgm:pt>
    <dgm:pt modelId="{DB7D9517-7879-4F48-BA48-E3721ED9BFAC}" type="pres">
      <dgm:prSet presAssocID="{98E831FE-5859-4AB0-9CD7-9E44B287E5EB}" presName="rootComposite1" presStyleCnt="0"/>
      <dgm:spPr/>
    </dgm:pt>
    <dgm:pt modelId="{C93A6B7F-2E8E-48FB-AF04-7251EBE16CE8}" type="pres">
      <dgm:prSet presAssocID="{98E831FE-5859-4AB0-9CD7-9E44B287E5EB}" presName="rootText1" presStyleLbl="node0" presStyleIdx="0" presStyleCnt="1" custScaleX="152421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F87E5C33-A256-4D6C-B7CB-87D3350DC839}" type="pres">
      <dgm:prSet presAssocID="{98E831FE-5859-4AB0-9CD7-9E44B287E5E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B7E67D1-75B9-4E98-95D7-D2096ECBBF4A}" type="pres">
      <dgm:prSet presAssocID="{98E831FE-5859-4AB0-9CD7-9E44B287E5EB}" presName="hierChild2" presStyleCnt="0"/>
      <dgm:spPr/>
    </dgm:pt>
    <dgm:pt modelId="{74FEB37F-B94C-4869-8B0E-1CFE5BFBCA39}" type="pres">
      <dgm:prSet presAssocID="{58654B86-F962-44E2-8BF9-6D138FB49A53}" presName="Name35" presStyleLbl="parChTrans1D2" presStyleIdx="0" presStyleCnt="3"/>
      <dgm:spPr/>
      <dgm:t>
        <a:bodyPr/>
        <a:lstStyle/>
        <a:p>
          <a:endParaRPr lang="ru-RU"/>
        </a:p>
      </dgm:t>
    </dgm:pt>
    <dgm:pt modelId="{A3696C54-6624-456E-BC97-EC669CE8DB41}" type="pres">
      <dgm:prSet presAssocID="{E95B5AB6-896B-4DEF-818A-976D6991E617}" presName="hierRoot2" presStyleCnt="0">
        <dgm:presLayoutVars>
          <dgm:hierBranch/>
        </dgm:presLayoutVars>
      </dgm:prSet>
      <dgm:spPr/>
    </dgm:pt>
    <dgm:pt modelId="{7FA51DA1-ABCC-4801-B2B3-BC8832C18103}" type="pres">
      <dgm:prSet presAssocID="{E95B5AB6-896B-4DEF-818A-976D6991E617}" presName="rootComposite" presStyleCnt="0"/>
      <dgm:spPr/>
    </dgm:pt>
    <dgm:pt modelId="{16B6593C-264C-44E1-A6F6-237F751BEE19}" type="pres">
      <dgm:prSet presAssocID="{E95B5AB6-896B-4DEF-818A-976D6991E617}" presName="rootText" presStyleLbl="node2" presStyleIdx="0" presStyleCnt="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C8435B79-49E5-454B-BA88-A4C76A365A91}" type="pres">
      <dgm:prSet presAssocID="{E95B5AB6-896B-4DEF-818A-976D6991E617}" presName="rootConnector" presStyleLbl="node2" presStyleIdx="0" presStyleCnt="3"/>
      <dgm:spPr/>
      <dgm:t>
        <a:bodyPr/>
        <a:lstStyle/>
        <a:p>
          <a:endParaRPr lang="ru-RU"/>
        </a:p>
      </dgm:t>
    </dgm:pt>
    <dgm:pt modelId="{BF145D3A-74FE-479F-80EB-446FBECB48C1}" type="pres">
      <dgm:prSet presAssocID="{E95B5AB6-896B-4DEF-818A-976D6991E617}" presName="hierChild4" presStyleCnt="0"/>
      <dgm:spPr/>
    </dgm:pt>
    <dgm:pt modelId="{9B51ADF4-5AE5-4E1A-AF23-02A050589226}" type="pres">
      <dgm:prSet presAssocID="{673DDBC6-36A4-4A4D-9512-0BD97E1EFEB2}" presName="Name35" presStyleLbl="parChTrans1D3" presStyleIdx="0" presStyleCnt="2"/>
      <dgm:spPr/>
      <dgm:t>
        <a:bodyPr/>
        <a:lstStyle/>
        <a:p>
          <a:endParaRPr lang="ru-RU"/>
        </a:p>
      </dgm:t>
    </dgm:pt>
    <dgm:pt modelId="{ED03C29B-8CB5-4670-9976-AF3ACB41887B}" type="pres">
      <dgm:prSet presAssocID="{A5C5AB46-D2E4-4CB1-810F-3D1D96DEEE90}" presName="hierRoot2" presStyleCnt="0">
        <dgm:presLayoutVars>
          <dgm:hierBranch val="init"/>
        </dgm:presLayoutVars>
      </dgm:prSet>
      <dgm:spPr/>
    </dgm:pt>
    <dgm:pt modelId="{01DC3736-9DE3-4273-A5A5-ED1C2A3167C6}" type="pres">
      <dgm:prSet presAssocID="{A5C5AB46-D2E4-4CB1-810F-3D1D96DEEE90}" presName="rootComposite" presStyleCnt="0"/>
      <dgm:spPr/>
    </dgm:pt>
    <dgm:pt modelId="{8DEC7725-809F-43E3-9E6E-E3502D9D7472}" type="pres">
      <dgm:prSet presAssocID="{A5C5AB46-D2E4-4CB1-810F-3D1D96DEEE90}" presName="rootText" presStyleLbl="node3" presStyleIdx="0" presStyleCnt="2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83E70854-D4D3-41F1-9B75-C2F4E4FB4674}" type="pres">
      <dgm:prSet presAssocID="{A5C5AB46-D2E4-4CB1-810F-3D1D96DEEE90}" presName="rootConnector" presStyleLbl="node3" presStyleIdx="0" presStyleCnt="2"/>
      <dgm:spPr/>
      <dgm:t>
        <a:bodyPr/>
        <a:lstStyle/>
        <a:p>
          <a:endParaRPr lang="ru-RU"/>
        </a:p>
      </dgm:t>
    </dgm:pt>
    <dgm:pt modelId="{C388AB7F-DB32-4FA6-8E58-4C834864BBF1}" type="pres">
      <dgm:prSet presAssocID="{A5C5AB46-D2E4-4CB1-810F-3D1D96DEEE90}" presName="hierChild4" presStyleCnt="0"/>
      <dgm:spPr/>
    </dgm:pt>
    <dgm:pt modelId="{70DF64FA-5CE0-4BB3-BD4B-77D9B8DC8FC6}" type="pres">
      <dgm:prSet presAssocID="{A5C5AB46-D2E4-4CB1-810F-3D1D96DEEE90}" presName="hierChild5" presStyleCnt="0"/>
      <dgm:spPr/>
    </dgm:pt>
    <dgm:pt modelId="{07CC42CF-4BB0-4A79-B44E-6D4E576AED32}" type="pres">
      <dgm:prSet presAssocID="{E95B5AB6-896B-4DEF-818A-976D6991E617}" presName="hierChild5" presStyleCnt="0"/>
      <dgm:spPr/>
    </dgm:pt>
    <dgm:pt modelId="{458F69DB-F14A-47A3-AA80-7353DEB11C19}" type="pres">
      <dgm:prSet presAssocID="{A4346AD7-4DDF-47BC-8165-C8EC2D0B82E5}" presName="Name35" presStyleLbl="parChTrans1D2" presStyleIdx="1" presStyleCnt="3"/>
      <dgm:spPr/>
      <dgm:t>
        <a:bodyPr/>
        <a:lstStyle/>
        <a:p>
          <a:endParaRPr lang="ru-RU"/>
        </a:p>
      </dgm:t>
    </dgm:pt>
    <dgm:pt modelId="{A019BC14-23AA-4B85-B4D0-4DF34B5DD0C6}" type="pres">
      <dgm:prSet presAssocID="{81B96921-7F9F-4130-934E-873CA77474E5}" presName="hierRoot2" presStyleCnt="0">
        <dgm:presLayoutVars>
          <dgm:hierBranch/>
        </dgm:presLayoutVars>
      </dgm:prSet>
      <dgm:spPr/>
    </dgm:pt>
    <dgm:pt modelId="{A55AC1CA-BF62-46F1-9C7B-E924F9CF81D2}" type="pres">
      <dgm:prSet presAssocID="{81B96921-7F9F-4130-934E-873CA77474E5}" presName="rootComposite" presStyleCnt="0"/>
      <dgm:spPr/>
    </dgm:pt>
    <dgm:pt modelId="{A78EC6FE-12DB-4D7B-A7AB-24F37EC737FD}" type="pres">
      <dgm:prSet presAssocID="{81B96921-7F9F-4130-934E-873CA77474E5}" presName="rootText" presStyleLbl="node2" presStyleIdx="1" presStyleCnt="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EFD07F3-E909-489B-BB3A-5E111788FC54}" type="pres">
      <dgm:prSet presAssocID="{81B96921-7F9F-4130-934E-873CA77474E5}" presName="rootConnector" presStyleLbl="node2" presStyleIdx="1" presStyleCnt="3"/>
      <dgm:spPr/>
      <dgm:t>
        <a:bodyPr/>
        <a:lstStyle/>
        <a:p>
          <a:endParaRPr lang="ru-RU"/>
        </a:p>
      </dgm:t>
    </dgm:pt>
    <dgm:pt modelId="{62303275-B2B2-4D81-8E15-CD899F4508EE}" type="pres">
      <dgm:prSet presAssocID="{81B96921-7F9F-4130-934E-873CA77474E5}" presName="hierChild4" presStyleCnt="0"/>
      <dgm:spPr/>
    </dgm:pt>
    <dgm:pt modelId="{04BE7C2F-DA56-4C71-B043-5E4C3E1362A1}" type="pres">
      <dgm:prSet presAssocID="{2F7C3746-8130-441E-9409-E50A73B1451C}" presName="Name35" presStyleLbl="parChTrans1D3" presStyleIdx="1" presStyleCnt="2"/>
      <dgm:spPr/>
      <dgm:t>
        <a:bodyPr/>
        <a:lstStyle/>
        <a:p>
          <a:endParaRPr lang="ru-RU"/>
        </a:p>
      </dgm:t>
    </dgm:pt>
    <dgm:pt modelId="{BF495E12-0CCB-48F2-A35C-F7BA81A6112E}" type="pres">
      <dgm:prSet presAssocID="{5BC37FAA-5E7A-4BE3-8F0C-FF54A59E2640}" presName="hierRoot2" presStyleCnt="0">
        <dgm:presLayoutVars>
          <dgm:hierBranch val="r"/>
        </dgm:presLayoutVars>
      </dgm:prSet>
      <dgm:spPr/>
    </dgm:pt>
    <dgm:pt modelId="{2AFA6CBB-AAFB-44C2-B600-132DB9D1AF11}" type="pres">
      <dgm:prSet presAssocID="{5BC37FAA-5E7A-4BE3-8F0C-FF54A59E2640}" presName="rootComposite" presStyleCnt="0"/>
      <dgm:spPr/>
    </dgm:pt>
    <dgm:pt modelId="{B9346756-EEC6-4B70-AC32-4734D56AB57C}" type="pres">
      <dgm:prSet presAssocID="{5BC37FAA-5E7A-4BE3-8F0C-FF54A59E2640}" presName="rootText" presStyleLbl="node3" presStyleIdx="1" presStyleCnt="2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2F3C2D0F-D54B-4D7F-8BDA-3A0B55DF60C3}" type="pres">
      <dgm:prSet presAssocID="{5BC37FAA-5E7A-4BE3-8F0C-FF54A59E2640}" presName="rootConnector" presStyleLbl="node3" presStyleIdx="1" presStyleCnt="2"/>
      <dgm:spPr/>
      <dgm:t>
        <a:bodyPr/>
        <a:lstStyle/>
        <a:p>
          <a:endParaRPr lang="ru-RU"/>
        </a:p>
      </dgm:t>
    </dgm:pt>
    <dgm:pt modelId="{7FE4A6B4-9BF2-4265-A28A-144242F95D2E}" type="pres">
      <dgm:prSet presAssocID="{5BC37FAA-5E7A-4BE3-8F0C-FF54A59E2640}" presName="hierChild4" presStyleCnt="0"/>
      <dgm:spPr/>
    </dgm:pt>
    <dgm:pt modelId="{9079176E-1663-40EC-B95B-1FE41B31CBEC}" type="pres">
      <dgm:prSet presAssocID="{5BC37FAA-5E7A-4BE3-8F0C-FF54A59E2640}" presName="hierChild5" presStyleCnt="0"/>
      <dgm:spPr/>
    </dgm:pt>
    <dgm:pt modelId="{EE17E5C7-7562-4810-86E4-8FF66DBFC597}" type="pres">
      <dgm:prSet presAssocID="{81B96921-7F9F-4130-934E-873CA77474E5}" presName="hierChild5" presStyleCnt="0"/>
      <dgm:spPr/>
    </dgm:pt>
    <dgm:pt modelId="{F2B5F0DD-511A-439B-81C5-99375E3A37DC}" type="pres">
      <dgm:prSet presAssocID="{1851924A-3654-4C08-B012-92D5CD11B915}" presName="Name35" presStyleLbl="parChTrans1D2" presStyleIdx="2" presStyleCnt="3"/>
      <dgm:spPr/>
      <dgm:t>
        <a:bodyPr/>
        <a:lstStyle/>
        <a:p>
          <a:endParaRPr lang="ru-RU"/>
        </a:p>
      </dgm:t>
    </dgm:pt>
    <dgm:pt modelId="{8FEFB56D-0125-405C-866B-7FB661FF796C}" type="pres">
      <dgm:prSet presAssocID="{CE15A0FF-7D44-44DA-A4D1-D4DE513DD66C}" presName="hierRoot2" presStyleCnt="0">
        <dgm:presLayoutVars>
          <dgm:hierBranch/>
        </dgm:presLayoutVars>
      </dgm:prSet>
      <dgm:spPr/>
    </dgm:pt>
    <dgm:pt modelId="{A5A8E896-3416-4E41-BAF4-6E8A5D136416}" type="pres">
      <dgm:prSet presAssocID="{CE15A0FF-7D44-44DA-A4D1-D4DE513DD66C}" presName="rootComposite" presStyleCnt="0"/>
      <dgm:spPr/>
    </dgm:pt>
    <dgm:pt modelId="{0CCF5A50-F568-4ECC-BF86-A8E62C2AA2FE}" type="pres">
      <dgm:prSet presAssocID="{CE15A0FF-7D44-44DA-A4D1-D4DE513DD66C}" presName="rootText" presStyleLbl="node2" presStyleIdx="2" presStyleCnt="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7733255B-BB2F-4AE3-9DC2-A217A6A36A2D}" type="pres">
      <dgm:prSet presAssocID="{CE15A0FF-7D44-44DA-A4D1-D4DE513DD66C}" presName="rootConnector" presStyleLbl="node2" presStyleIdx="2" presStyleCnt="3"/>
      <dgm:spPr/>
      <dgm:t>
        <a:bodyPr/>
        <a:lstStyle/>
        <a:p>
          <a:endParaRPr lang="ru-RU"/>
        </a:p>
      </dgm:t>
    </dgm:pt>
    <dgm:pt modelId="{2A967738-2875-4B4A-819C-5306146C9859}" type="pres">
      <dgm:prSet presAssocID="{CE15A0FF-7D44-44DA-A4D1-D4DE513DD66C}" presName="hierChild4" presStyleCnt="0"/>
      <dgm:spPr/>
    </dgm:pt>
    <dgm:pt modelId="{2F870C84-FE6F-459F-9B0F-3242A8542D25}" type="pres">
      <dgm:prSet presAssocID="{CE15A0FF-7D44-44DA-A4D1-D4DE513DD66C}" presName="hierChild5" presStyleCnt="0"/>
      <dgm:spPr/>
    </dgm:pt>
    <dgm:pt modelId="{C7228594-A6C3-4810-9B0E-B401D8BC30B1}" type="pres">
      <dgm:prSet presAssocID="{98E831FE-5859-4AB0-9CD7-9E44B287E5EB}" presName="hierChild3" presStyleCnt="0"/>
      <dgm:spPr/>
    </dgm:pt>
  </dgm:ptLst>
  <dgm:cxnLst>
    <dgm:cxn modelId="{FE96F4AF-6706-4998-9A48-9026200DAB7F}" type="presOf" srcId="{98E831FE-5859-4AB0-9CD7-9E44B287E5EB}" destId="{C93A6B7F-2E8E-48FB-AF04-7251EBE16CE8}" srcOrd="0" destOrd="0" presId="urn:microsoft.com/office/officeart/2005/8/layout/orgChart1"/>
    <dgm:cxn modelId="{454CF9C1-7351-4042-80DC-A3B652D0092E}" type="presOf" srcId="{9B6B8108-7D16-47B6-8A29-63607482100E}" destId="{816083CF-B8C9-42F8-8259-9744404C064D}" srcOrd="0" destOrd="0" presId="urn:microsoft.com/office/officeart/2005/8/layout/orgChart1"/>
    <dgm:cxn modelId="{FF2E5B34-BE82-4C6C-89FC-55CE2D2CE79F}" type="presOf" srcId="{81B96921-7F9F-4130-934E-873CA77474E5}" destId="{A78EC6FE-12DB-4D7B-A7AB-24F37EC737FD}" srcOrd="0" destOrd="0" presId="urn:microsoft.com/office/officeart/2005/8/layout/orgChart1"/>
    <dgm:cxn modelId="{72BEAEFF-0915-4098-B65D-9B9B703F7184}" type="presOf" srcId="{81B96921-7F9F-4130-934E-873CA77474E5}" destId="{0EFD07F3-E909-489B-BB3A-5E111788FC54}" srcOrd="1" destOrd="0" presId="urn:microsoft.com/office/officeart/2005/8/layout/orgChart1"/>
    <dgm:cxn modelId="{22E9C365-E587-4DB6-BEAE-32155133CF81}" type="presOf" srcId="{A4346AD7-4DDF-47BC-8165-C8EC2D0B82E5}" destId="{458F69DB-F14A-47A3-AA80-7353DEB11C19}" srcOrd="0" destOrd="0" presId="urn:microsoft.com/office/officeart/2005/8/layout/orgChart1"/>
    <dgm:cxn modelId="{46CA5EB7-DC68-4D6D-AA84-3ED67241935F}" type="presOf" srcId="{E95B5AB6-896B-4DEF-818A-976D6991E617}" destId="{16B6593C-264C-44E1-A6F6-237F751BEE19}" srcOrd="0" destOrd="0" presId="urn:microsoft.com/office/officeart/2005/8/layout/orgChart1"/>
    <dgm:cxn modelId="{4510D78F-C6B2-4C72-A691-57BBB5CAA26B}" srcId="{E95B5AB6-896B-4DEF-818A-976D6991E617}" destId="{A5C5AB46-D2E4-4CB1-810F-3D1D96DEEE90}" srcOrd="0" destOrd="0" parTransId="{673DDBC6-36A4-4A4D-9512-0BD97E1EFEB2}" sibTransId="{5885AE71-16C9-4FBA-BB9C-93AD7BCEE23A}"/>
    <dgm:cxn modelId="{14A4AA96-EDE0-4A65-8642-B330DD706495}" type="presOf" srcId="{CE15A0FF-7D44-44DA-A4D1-D4DE513DD66C}" destId="{0CCF5A50-F568-4ECC-BF86-A8E62C2AA2FE}" srcOrd="0" destOrd="0" presId="urn:microsoft.com/office/officeart/2005/8/layout/orgChart1"/>
    <dgm:cxn modelId="{D6F24E93-F699-4D9E-B0AD-2F759C6E7BE4}" type="presOf" srcId="{5BC37FAA-5E7A-4BE3-8F0C-FF54A59E2640}" destId="{2F3C2D0F-D54B-4D7F-8BDA-3A0B55DF60C3}" srcOrd="1" destOrd="0" presId="urn:microsoft.com/office/officeart/2005/8/layout/orgChart1"/>
    <dgm:cxn modelId="{E7DE46D2-F859-465B-A42D-B7393479C8C3}" type="presOf" srcId="{A5C5AB46-D2E4-4CB1-810F-3D1D96DEEE90}" destId="{83E70854-D4D3-41F1-9B75-C2F4E4FB4674}" srcOrd="1" destOrd="0" presId="urn:microsoft.com/office/officeart/2005/8/layout/orgChart1"/>
    <dgm:cxn modelId="{8A908C84-C60E-4BB5-8FD9-AC89567D3770}" type="presOf" srcId="{98E831FE-5859-4AB0-9CD7-9E44B287E5EB}" destId="{F87E5C33-A256-4D6C-B7CB-87D3350DC839}" srcOrd="1" destOrd="0" presId="urn:microsoft.com/office/officeart/2005/8/layout/orgChart1"/>
    <dgm:cxn modelId="{646F2E15-41FC-4A28-883C-16136A5AE0CA}" type="presOf" srcId="{A5C5AB46-D2E4-4CB1-810F-3D1D96DEEE90}" destId="{8DEC7725-809F-43E3-9E6E-E3502D9D7472}" srcOrd="0" destOrd="0" presId="urn:microsoft.com/office/officeart/2005/8/layout/orgChart1"/>
    <dgm:cxn modelId="{6602C304-BAFC-496B-9D5D-CDC61C2E0946}" srcId="{81B96921-7F9F-4130-934E-873CA77474E5}" destId="{5BC37FAA-5E7A-4BE3-8F0C-FF54A59E2640}" srcOrd="0" destOrd="0" parTransId="{2F7C3746-8130-441E-9409-E50A73B1451C}" sibTransId="{18ABED27-F69F-41F0-8704-69B82A6D4C70}"/>
    <dgm:cxn modelId="{C1022AF1-4867-42DB-AACF-5D8DF3B37C6A}" type="presOf" srcId="{E95B5AB6-896B-4DEF-818A-976D6991E617}" destId="{C8435B79-49E5-454B-BA88-A4C76A365A91}" srcOrd="1" destOrd="0" presId="urn:microsoft.com/office/officeart/2005/8/layout/orgChart1"/>
    <dgm:cxn modelId="{535E003B-96D4-4D6F-BFF1-6D9719954348}" type="presOf" srcId="{2F7C3746-8130-441E-9409-E50A73B1451C}" destId="{04BE7C2F-DA56-4C71-B043-5E4C3E1362A1}" srcOrd="0" destOrd="0" presId="urn:microsoft.com/office/officeart/2005/8/layout/orgChart1"/>
    <dgm:cxn modelId="{E2D6D4BD-6347-44BF-8E32-C10E411317E3}" type="presOf" srcId="{673DDBC6-36A4-4A4D-9512-0BD97E1EFEB2}" destId="{9B51ADF4-5AE5-4E1A-AF23-02A050589226}" srcOrd="0" destOrd="0" presId="urn:microsoft.com/office/officeart/2005/8/layout/orgChart1"/>
    <dgm:cxn modelId="{FBECF755-2EB3-4D28-B3E6-264A99D13DED}" type="presOf" srcId="{58654B86-F962-44E2-8BF9-6D138FB49A53}" destId="{74FEB37F-B94C-4869-8B0E-1CFE5BFBCA39}" srcOrd="0" destOrd="0" presId="urn:microsoft.com/office/officeart/2005/8/layout/orgChart1"/>
    <dgm:cxn modelId="{B5214081-5E12-4DE8-B951-4C79A769932A}" type="presOf" srcId="{CE15A0FF-7D44-44DA-A4D1-D4DE513DD66C}" destId="{7733255B-BB2F-4AE3-9DC2-A217A6A36A2D}" srcOrd="1" destOrd="0" presId="urn:microsoft.com/office/officeart/2005/8/layout/orgChart1"/>
    <dgm:cxn modelId="{80BC888E-BA9D-444E-878D-943E79A516EC}" srcId="{98E831FE-5859-4AB0-9CD7-9E44B287E5EB}" destId="{CE15A0FF-7D44-44DA-A4D1-D4DE513DD66C}" srcOrd="2" destOrd="0" parTransId="{1851924A-3654-4C08-B012-92D5CD11B915}" sibTransId="{484354AA-8BF9-4454-A13D-2B21E2EEE59A}"/>
    <dgm:cxn modelId="{BF5B8187-742F-4AB6-92D3-9543368F5F19}" type="presOf" srcId="{1851924A-3654-4C08-B012-92D5CD11B915}" destId="{F2B5F0DD-511A-439B-81C5-99375E3A37DC}" srcOrd="0" destOrd="0" presId="urn:microsoft.com/office/officeart/2005/8/layout/orgChart1"/>
    <dgm:cxn modelId="{BAC7C5A2-5BBB-456E-AB71-5ACE9F5F5D79}" srcId="{98E831FE-5859-4AB0-9CD7-9E44B287E5EB}" destId="{E95B5AB6-896B-4DEF-818A-976D6991E617}" srcOrd="0" destOrd="0" parTransId="{58654B86-F962-44E2-8BF9-6D138FB49A53}" sibTransId="{17BC1F4A-DBF9-46B0-9F3B-37305D2AB267}"/>
    <dgm:cxn modelId="{285CAE48-CEB7-477E-8661-415DD464D223}" srcId="{98E831FE-5859-4AB0-9CD7-9E44B287E5EB}" destId="{81B96921-7F9F-4130-934E-873CA77474E5}" srcOrd="1" destOrd="0" parTransId="{A4346AD7-4DDF-47BC-8165-C8EC2D0B82E5}" sibTransId="{A8DE9352-4FB9-4B63-B57F-7A46E777B03C}"/>
    <dgm:cxn modelId="{9FC9460E-1449-401B-AB43-2B1C8B592C6F}" srcId="{9B6B8108-7D16-47B6-8A29-63607482100E}" destId="{98E831FE-5859-4AB0-9CD7-9E44B287E5EB}" srcOrd="0" destOrd="0" parTransId="{6637816C-2610-4C36-B07E-B2A63B45C263}" sibTransId="{0AF3007C-14B8-4ADD-8396-3A0566BF03B4}"/>
    <dgm:cxn modelId="{DB197818-1458-4885-A643-19EA36DCD315}" type="presOf" srcId="{5BC37FAA-5E7A-4BE3-8F0C-FF54A59E2640}" destId="{B9346756-EEC6-4B70-AC32-4734D56AB57C}" srcOrd="0" destOrd="0" presId="urn:microsoft.com/office/officeart/2005/8/layout/orgChart1"/>
    <dgm:cxn modelId="{17718A95-6915-4E4B-B08C-490F67929215}" type="presParOf" srcId="{816083CF-B8C9-42F8-8259-9744404C064D}" destId="{A2959E3D-D8F5-4B36-85B6-A691E6CB20E8}" srcOrd="0" destOrd="0" presId="urn:microsoft.com/office/officeart/2005/8/layout/orgChart1"/>
    <dgm:cxn modelId="{AB49EAED-CFB2-499D-8686-B50DFEAFCDA3}" type="presParOf" srcId="{A2959E3D-D8F5-4B36-85B6-A691E6CB20E8}" destId="{DB7D9517-7879-4F48-BA48-E3721ED9BFAC}" srcOrd="0" destOrd="0" presId="urn:microsoft.com/office/officeart/2005/8/layout/orgChart1"/>
    <dgm:cxn modelId="{75D40B09-1808-4A18-8A47-6653CDE3D97F}" type="presParOf" srcId="{DB7D9517-7879-4F48-BA48-E3721ED9BFAC}" destId="{C93A6B7F-2E8E-48FB-AF04-7251EBE16CE8}" srcOrd="0" destOrd="0" presId="urn:microsoft.com/office/officeart/2005/8/layout/orgChart1"/>
    <dgm:cxn modelId="{BC3F31E1-FC15-4B8F-8E83-4C54FCD38CE9}" type="presParOf" srcId="{DB7D9517-7879-4F48-BA48-E3721ED9BFAC}" destId="{F87E5C33-A256-4D6C-B7CB-87D3350DC839}" srcOrd="1" destOrd="0" presId="urn:microsoft.com/office/officeart/2005/8/layout/orgChart1"/>
    <dgm:cxn modelId="{87DA1C08-6343-4363-A40B-D781C8B70D9E}" type="presParOf" srcId="{A2959E3D-D8F5-4B36-85B6-A691E6CB20E8}" destId="{1B7E67D1-75B9-4E98-95D7-D2096ECBBF4A}" srcOrd="1" destOrd="0" presId="urn:microsoft.com/office/officeart/2005/8/layout/orgChart1"/>
    <dgm:cxn modelId="{AEBA83C5-5DE3-44A9-9DD6-BA4FA2DE31D1}" type="presParOf" srcId="{1B7E67D1-75B9-4E98-95D7-D2096ECBBF4A}" destId="{74FEB37F-B94C-4869-8B0E-1CFE5BFBCA39}" srcOrd="0" destOrd="0" presId="urn:microsoft.com/office/officeart/2005/8/layout/orgChart1"/>
    <dgm:cxn modelId="{1CB2911E-FDD4-4CA0-9D04-44B0240CDFFB}" type="presParOf" srcId="{1B7E67D1-75B9-4E98-95D7-D2096ECBBF4A}" destId="{A3696C54-6624-456E-BC97-EC669CE8DB41}" srcOrd="1" destOrd="0" presId="urn:microsoft.com/office/officeart/2005/8/layout/orgChart1"/>
    <dgm:cxn modelId="{9F9D6DE9-B6A3-42DF-A8F3-CBE4273416B4}" type="presParOf" srcId="{A3696C54-6624-456E-BC97-EC669CE8DB41}" destId="{7FA51DA1-ABCC-4801-B2B3-BC8832C18103}" srcOrd="0" destOrd="0" presId="urn:microsoft.com/office/officeart/2005/8/layout/orgChart1"/>
    <dgm:cxn modelId="{1B0EE9AD-3A69-4A72-866F-3F7F914ECDC7}" type="presParOf" srcId="{7FA51DA1-ABCC-4801-B2B3-BC8832C18103}" destId="{16B6593C-264C-44E1-A6F6-237F751BEE19}" srcOrd="0" destOrd="0" presId="urn:microsoft.com/office/officeart/2005/8/layout/orgChart1"/>
    <dgm:cxn modelId="{BB3C1B47-D03F-444A-89A4-90F9023356A4}" type="presParOf" srcId="{7FA51DA1-ABCC-4801-B2B3-BC8832C18103}" destId="{C8435B79-49E5-454B-BA88-A4C76A365A91}" srcOrd="1" destOrd="0" presId="urn:microsoft.com/office/officeart/2005/8/layout/orgChart1"/>
    <dgm:cxn modelId="{2FCD9A46-9FED-43AE-B618-E762A05D62E5}" type="presParOf" srcId="{A3696C54-6624-456E-BC97-EC669CE8DB41}" destId="{BF145D3A-74FE-479F-80EB-446FBECB48C1}" srcOrd="1" destOrd="0" presId="urn:microsoft.com/office/officeart/2005/8/layout/orgChart1"/>
    <dgm:cxn modelId="{8E819353-ACA1-4D2C-8882-CF02503A83D8}" type="presParOf" srcId="{BF145D3A-74FE-479F-80EB-446FBECB48C1}" destId="{9B51ADF4-5AE5-4E1A-AF23-02A050589226}" srcOrd="0" destOrd="0" presId="urn:microsoft.com/office/officeart/2005/8/layout/orgChart1"/>
    <dgm:cxn modelId="{4A1548B6-2CEB-41F5-8655-7CA997015CAC}" type="presParOf" srcId="{BF145D3A-74FE-479F-80EB-446FBECB48C1}" destId="{ED03C29B-8CB5-4670-9976-AF3ACB41887B}" srcOrd="1" destOrd="0" presId="urn:microsoft.com/office/officeart/2005/8/layout/orgChart1"/>
    <dgm:cxn modelId="{91472880-A14D-4642-8B4A-29946AB2ADD2}" type="presParOf" srcId="{ED03C29B-8CB5-4670-9976-AF3ACB41887B}" destId="{01DC3736-9DE3-4273-A5A5-ED1C2A3167C6}" srcOrd="0" destOrd="0" presId="urn:microsoft.com/office/officeart/2005/8/layout/orgChart1"/>
    <dgm:cxn modelId="{95BBF347-0B4B-4497-9333-A1C301DCFDB0}" type="presParOf" srcId="{01DC3736-9DE3-4273-A5A5-ED1C2A3167C6}" destId="{8DEC7725-809F-43E3-9E6E-E3502D9D7472}" srcOrd="0" destOrd="0" presId="urn:microsoft.com/office/officeart/2005/8/layout/orgChart1"/>
    <dgm:cxn modelId="{B182B723-B8BB-41BE-8422-8E1D1E698789}" type="presParOf" srcId="{01DC3736-9DE3-4273-A5A5-ED1C2A3167C6}" destId="{83E70854-D4D3-41F1-9B75-C2F4E4FB4674}" srcOrd="1" destOrd="0" presId="urn:microsoft.com/office/officeart/2005/8/layout/orgChart1"/>
    <dgm:cxn modelId="{E476E535-5E7A-439D-9863-375CCBAC20F3}" type="presParOf" srcId="{ED03C29B-8CB5-4670-9976-AF3ACB41887B}" destId="{C388AB7F-DB32-4FA6-8E58-4C834864BBF1}" srcOrd="1" destOrd="0" presId="urn:microsoft.com/office/officeart/2005/8/layout/orgChart1"/>
    <dgm:cxn modelId="{E4E3F9D6-0AA8-4477-A449-2D21566C96F2}" type="presParOf" srcId="{ED03C29B-8CB5-4670-9976-AF3ACB41887B}" destId="{70DF64FA-5CE0-4BB3-BD4B-77D9B8DC8FC6}" srcOrd="2" destOrd="0" presId="urn:microsoft.com/office/officeart/2005/8/layout/orgChart1"/>
    <dgm:cxn modelId="{679EA46A-2B47-4FA8-BA8B-02D2D139C5DC}" type="presParOf" srcId="{A3696C54-6624-456E-BC97-EC669CE8DB41}" destId="{07CC42CF-4BB0-4A79-B44E-6D4E576AED32}" srcOrd="2" destOrd="0" presId="urn:microsoft.com/office/officeart/2005/8/layout/orgChart1"/>
    <dgm:cxn modelId="{603D4BA7-1A0F-4023-817F-A11256175F82}" type="presParOf" srcId="{1B7E67D1-75B9-4E98-95D7-D2096ECBBF4A}" destId="{458F69DB-F14A-47A3-AA80-7353DEB11C19}" srcOrd="2" destOrd="0" presId="urn:microsoft.com/office/officeart/2005/8/layout/orgChart1"/>
    <dgm:cxn modelId="{9250C1FD-AB01-4406-96E1-0F8B5DA94A93}" type="presParOf" srcId="{1B7E67D1-75B9-4E98-95D7-D2096ECBBF4A}" destId="{A019BC14-23AA-4B85-B4D0-4DF34B5DD0C6}" srcOrd="3" destOrd="0" presId="urn:microsoft.com/office/officeart/2005/8/layout/orgChart1"/>
    <dgm:cxn modelId="{AF3DF362-D171-49EF-A919-05BBC018D7F2}" type="presParOf" srcId="{A019BC14-23AA-4B85-B4D0-4DF34B5DD0C6}" destId="{A55AC1CA-BF62-46F1-9C7B-E924F9CF81D2}" srcOrd="0" destOrd="0" presId="urn:microsoft.com/office/officeart/2005/8/layout/orgChart1"/>
    <dgm:cxn modelId="{C4DD6F7C-7E39-4E2A-8CCC-7D440D4C5053}" type="presParOf" srcId="{A55AC1CA-BF62-46F1-9C7B-E924F9CF81D2}" destId="{A78EC6FE-12DB-4D7B-A7AB-24F37EC737FD}" srcOrd="0" destOrd="0" presId="urn:microsoft.com/office/officeart/2005/8/layout/orgChart1"/>
    <dgm:cxn modelId="{A62303E9-5F1C-4B9F-A8A1-30C9726F521E}" type="presParOf" srcId="{A55AC1CA-BF62-46F1-9C7B-E924F9CF81D2}" destId="{0EFD07F3-E909-489B-BB3A-5E111788FC54}" srcOrd="1" destOrd="0" presId="urn:microsoft.com/office/officeart/2005/8/layout/orgChart1"/>
    <dgm:cxn modelId="{CF839B4E-8F62-41AE-90A3-BDF5765BD679}" type="presParOf" srcId="{A019BC14-23AA-4B85-B4D0-4DF34B5DD0C6}" destId="{62303275-B2B2-4D81-8E15-CD899F4508EE}" srcOrd="1" destOrd="0" presId="urn:microsoft.com/office/officeart/2005/8/layout/orgChart1"/>
    <dgm:cxn modelId="{9AAB3921-27EB-4595-9E5C-E349EC811C26}" type="presParOf" srcId="{62303275-B2B2-4D81-8E15-CD899F4508EE}" destId="{04BE7C2F-DA56-4C71-B043-5E4C3E1362A1}" srcOrd="0" destOrd="0" presId="urn:microsoft.com/office/officeart/2005/8/layout/orgChart1"/>
    <dgm:cxn modelId="{251EB144-D043-4858-9EE5-586FD5ADDD88}" type="presParOf" srcId="{62303275-B2B2-4D81-8E15-CD899F4508EE}" destId="{BF495E12-0CCB-48F2-A35C-F7BA81A6112E}" srcOrd="1" destOrd="0" presId="urn:microsoft.com/office/officeart/2005/8/layout/orgChart1"/>
    <dgm:cxn modelId="{9EF4C954-5EA7-4709-8759-2F57E28473CF}" type="presParOf" srcId="{BF495E12-0CCB-48F2-A35C-F7BA81A6112E}" destId="{2AFA6CBB-AAFB-44C2-B600-132DB9D1AF11}" srcOrd="0" destOrd="0" presId="urn:microsoft.com/office/officeart/2005/8/layout/orgChart1"/>
    <dgm:cxn modelId="{81D17BD3-73C1-4C8F-AD3E-E05AAA798D84}" type="presParOf" srcId="{2AFA6CBB-AAFB-44C2-B600-132DB9D1AF11}" destId="{B9346756-EEC6-4B70-AC32-4734D56AB57C}" srcOrd="0" destOrd="0" presId="urn:microsoft.com/office/officeart/2005/8/layout/orgChart1"/>
    <dgm:cxn modelId="{285A1126-1B42-4D1E-8B3C-6ED71948A58A}" type="presParOf" srcId="{2AFA6CBB-AAFB-44C2-B600-132DB9D1AF11}" destId="{2F3C2D0F-D54B-4D7F-8BDA-3A0B55DF60C3}" srcOrd="1" destOrd="0" presId="urn:microsoft.com/office/officeart/2005/8/layout/orgChart1"/>
    <dgm:cxn modelId="{85C53CD9-1022-486F-8A38-E798074BDE81}" type="presParOf" srcId="{BF495E12-0CCB-48F2-A35C-F7BA81A6112E}" destId="{7FE4A6B4-9BF2-4265-A28A-144242F95D2E}" srcOrd="1" destOrd="0" presId="urn:microsoft.com/office/officeart/2005/8/layout/orgChart1"/>
    <dgm:cxn modelId="{9762C526-5B0F-4EB4-9873-B2AB697DBE6F}" type="presParOf" srcId="{BF495E12-0CCB-48F2-A35C-F7BA81A6112E}" destId="{9079176E-1663-40EC-B95B-1FE41B31CBEC}" srcOrd="2" destOrd="0" presId="urn:microsoft.com/office/officeart/2005/8/layout/orgChart1"/>
    <dgm:cxn modelId="{5643B387-E7FC-4199-81B3-58B102A14494}" type="presParOf" srcId="{A019BC14-23AA-4B85-B4D0-4DF34B5DD0C6}" destId="{EE17E5C7-7562-4810-86E4-8FF66DBFC597}" srcOrd="2" destOrd="0" presId="urn:microsoft.com/office/officeart/2005/8/layout/orgChart1"/>
    <dgm:cxn modelId="{0D75DF09-0419-46DB-94C9-E7DD874458EC}" type="presParOf" srcId="{1B7E67D1-75B9-4E98-95D7-D2096ECBBF4A}" destId="{F2B5F0DD-511A-439B-81C5-99375E3A37DC}" srcOrd="4" destOrd="0" presId="urn:microsoft.com/office/officeart/2005/8/layout/orgChart1"/>
    <dgm:cxn modelId="{1ED56EAB-9BB9-4212-A732-43CED4BC5A06}" type="presParOf" srcId="{1B7E67D1-75B9-4E98-95D7-D2096ECBBF4A}" destId="{8FEFB56D-0125-405C-866B-7FB661FF796C}" srcOrd="5" destOrd="0" presId="urn:microsoft.com/office/officeart/2005/8/layout/orgChart1"/>
    <dgm:cxn modelId="{370E958F-F93D-4C36-B790-E3D7DD0F400C}" type="presParOf" srcId="{8FEFB56D-0125-405C-866B-7FB661FF796C}" destId="{A5A8E896-3416-4E41-BAF4-6E8A5D136416}" srcOrd="0" destOrd="0" presId="urn:microsoft.com/office/officeart/2005/8/layout/orgChart1"/>
    <dgm:cxn modelId="{F51DBC53-A5EF-40EC-A7BA-ED7C397EBC2F}" type="presParOf" srcId="{A5A8E896-3416-4E41-BAF4-6E8A5D136416}" destId="{0CCF5A50-F568-4ECC-BF86-A8E62C2AA2FE}" srcOrd="0" destOrd="0" presId="urn:microsoft.com/office/officeart/2005/8/layout/orgChart1"/>
    <dgm:cxn modelId="{F0D89934-1D83-4088-859D-15EFD1AAAC57}" type="presParOf" srcId="{A5A8E896-3416-4E41-BAF4-6E8A5D136416}" destId="{7733255B-BB2F-4AE3-9DC2-A217A6A36A2D}" srcOrd="1" destOrd="0" presId="urn:microsoft.com/office/officeart/2005/8/layout/orgChart1"/>
    <dgm:cxn modelId="{93943DB4-6164-4750-A3BB-6765D15ACB76}" type="presParOf" srcId="{8FEFB56D-0125-405C-866B-7FB661FF796C}" destId="{2A967738-2875-4B4A-819C-5306146C9859}" srcOrd="1" destOrd="0" presId="urn:microsoft.com/office/officeart/2005/8/layout/orgChart1"/>
    <dgm:cxn modelId="{486788E6-1CEF-4B1F-A74C-DA6BA19EA7F8}" type="presParOf" srcId="{8FEFB56D-0125-405C-866B-7FB661FF796C}" destId="{2F870C84-FE6F-459F-9B0F-3242A8542D25}" srcOrd="2" destOrd="0" presId="urn:microsoft.com/office/officeart/2005/8/layout/orgChart1"/>
    <dgm:cxn modelId="{1492D84F-91A7-4FDA-BAE9-4B1FFA23F687}" type="presParOf" srcId="{A2959E3D-D8F5-4B36-85B6-A691E6CB20E8}" destId="{C7228594-A6C3-4810-9B0E-B401D8BC30B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4327BE-0EEC-486D-94C7-8F146F8FD53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614E92-E657-4E72-AC21-4211CF3CABE4}">
      <dgm:prSet phldrT="[Текст]" custT="1"/>
      <dgm:spPr/>
      <dgm:t>
        <a:bodyPr/>
        <a:lstStyle/>
        <a:p>
          <a:r>
            <a:rPr lang="ru-RU" sz="1600" dirty="0" smtClean="0"/>
            <a:t>Крупнозернистая модель биологических молекул</a:t>
          </a:r>
          <a:endParaRPr lang="ru-RU" sz="1600" dirty="0"/>
        </a:p>
      </dgm:t>
    </dgm:pt>
    <dgm:pt modelId="{C0429DFE-E7B4-4208-9C4E-438E364CAA45}" type="parTrans" cxnId="{B0D01EC2-C6DA-4207-84E9-BB31AEA02C1D}">
      <dgm:prSet/>
      <dgm:spPr/>
      <dgm:t>
        <a:bodyPr/>
        <a:lstStyle/>
        <a:p>
          <a:endParaRPr lang="ru-RU"/>
        </a:p>
      </dgm:t>
    </dgm:pt>
    <dgm:pt modelId="{E555D87C-DFD3-41BE-9A16-2B2FB9D93891}" type="sibTrans" cxnId="{B0D01EC2-C6DA-4207-84E9-BB31AEA02C1D}">
      <dgm:prSet/>
      <dgm:spPr/>
      <dgm:t>
        <a:bodyPr/>
        <a:lstStyle/>
        <a:p>
          <a:endParaRPr lang="ru-RU"/>
        </a:p>
      </dgm:t>
    </dgm:pt>
    <dgm:pt modelId="{3D46E9B1-3B70-43BF-9B26-D4AB4B976344}">
      <dgm:prSet phldrT="[Текст]" custT="1"/>
      <dgm:spPr/>
      <dgm:t>
        <a:bodyPr/>
        <a:lstStyle/>
        <a:p>
          <a:r>
            <a:rPr lang="ru-RU" sz="1600" dirty="0" smtClean="0"/>
            <a:t>По радикалам</a:t>
          </a:r>
          <a:endParaRPr lang="ru-RU" sz="1600" dirty="0"/>
        </a:p>
      </dgm:t>
    </dgm:pt>
    <dgm:pt modelId="{031FCEFC-7E43-4585-AAB7-FEF7078F4501}" type="parTrans" cxnId="{57AD06E2-1841-46AA-AF80-38135A7989F9}">
      <dgm:prSet/>
      <dgm:spPr/>
      <dgm:t>
        <a:bodyPr/>
        <a:lstStyle/>
        <a:p>
          <a:endParaRPr lang="ru-RU"/>
        </a:p>
      </dgm:t>
    </dgm:pt>
    <dgm:pt modelId="{62F20BB9-9F44-47F1-ACF5-F3ED57527D9F}" type="sibTrans" cxnId="{57AD06E2-1841-46AA-AF80-38135A7989F9}">
      <dgm:prSet/>
      <dgm:spPr/>
      <dgm:t>
        <a:bodyPr/>
        <a:lstStyle/>
        <a:p>
          <a:endParaRPr lang="ru-RU"/>
        </a:p>
      </dgm:t>
    </dgm:pt>
    <dgm:pt modelId="{FC752CA4-18F9-470D-9BC1-06F679AE92C2}">
      <dgm:prSet phldrT="[Текст]" custT="1"/>
      <dgm:spPr/>
      <dgm:t>
        <a:bodyPr/>
        <a:lstStyle/>
        <a:p>
          <a:r>
            <a:rPr lang="ru-RU" sz="1600" dirty="0" smtClean="0"/>
            <a:t>По структуре</a:t>
          </a:r>
          <a:endParaRPr lang="ru-RU" sz="1600" dirty="0"/>
        </a:p>
      </dgm:t>
    </dgm:pt>
    <dgm:pt modelId="{04EB1B50-850F-4BB3-B2F7-180CFB7BD1F3}" type="parTrans" cxnId="{899A0AA5-DE48-40EC-BB81-343372AA38DE}">
      <dgm:prSet/>
      <dgm:spPr/>
      <dgm:t>
        <a:bodyPr/>
        <a:lstStyle/>
        <a:p>
          <a:endParaRPr lang="ru-RU"/>
        </a:p>
      </dgm:t>
    </dgm:pt>
    <dgm:pt modelId="{E239C5DD-AD91-4479-BACB-3BA0452A2854}" type="sibTrans" cxnId="{899A0AA5-DE48-40EC-BB81-343372AA38DE}">
      <dgm:prSet/>
      <dgm:spPr/>
      <dgm:t>
        <a:bodyPr/>
        <a:lstStyle/>
        <a:p>
          <a:endParaRPr lang="ru-RU"/>
        </a:p>
      </dgm:t>
    </dgm:pt>
    <dgm:pt modelId="{AB3633A8-52BC-4937-862C-8C3F199F9364}" type="asst">
      <dgm:prSet/>
      <dgm:spPr/>
      <dgm:t>
        <a:bodyPr/>
        <a:lstStyle/>
        <a:p>
          <a:r>
            <a:rPr lang="ru-RU" dirty="0" smtClean="0"/>
            <a:t>Объединение, основанное на атомистической структуре. Кластеризация идет по связанным атомам (10-20 связанных химическими связями атомов)</a:t>
          </a:r>
          <a:endParaRPr lang="ru-RU" dirty="0"/>
        </a:p>
      </dgm:t>
    </dgm:pt>
    <dgm:pt modelId="{E85165E9-4319-4568-9D27-DFDC48CBCF0F}" type="parTrans" cxnId="{9BBA32E6-45A1-4D9F-AFC0-03D6F4545CE9}">
      <dgm:prSet/>
      <dgm:spPr/>
      <dgm:t>
        <a:bodyPr/>
        <a:lstStyle/>
        <a:p>
          <a:endParaRPr lang="ru-RU"/>
        </a:p>
      </dgm:t>
    </dgm:pt>
    <dgm:pt modelId="{A42D6604-3330-4DF6-8FD4-7F795FD3F018}" type="sibTrans" cxnId="{9BBA32E6-45A1-4D9F-AFC0-03D6F4545CE9}">
      <dgm:prSet/>
      <dgm:spPr/>
      <dgm:t>
        <a:bodyPr/>
        <a:lstStyle/>
        <a:p>
          <a:endParaRPr lang="ru-RU"/>
        </a:p>
      </dgm:t>
    </dgm:pt>
    <dgm:pt modelId="{5C16D9A4-2E09-49DB-8C22-F128A39D996D}" type="asst">
      <dgm:prSet/>
      <dgm:spPr/>
      <dgm:t>
        <a:bodyPr/>
        <a:lstStyle/>
        <a:p>
          <a:r>
            <a:rPr lang="ru-RU" dirty="0" smtClean="0"/>
            <a:t>Объединение, </a:t>
          </a:r>
          <a:r>
            <a:rPr lang="ru-RU" dirty="0" err="1" smtClean="0"/>
            <a:t>основаное</a:t>
          </a:r>
          <a:r>
            <a:rPr lang="ru-RU" dirty="0" smtClean="0"/>
            <a:t> на эффективном восстановлении формы </a:t>
          </a:r>
          <a:r>
            <a:rPr lang="ru-RU" dirty="0" err="1" smtClean="0"/>
            <a:t>биомолекулы</a:t>
          </a:r>
          <a:r>
            <a:rPr lang="ru-RU" dirty="0" smtClean="0"/>
            <a:t> с использованием наименьшего возможного количества укрупненных частиц. Для определения такой модели применяется нейронная сеть</a:t>
          </a:r>
          <a:endParaRPr lang="ru-RU" dirty="0"/>
        </a:p>
      </dgm:t>
    </dgm:pt>
    <dgm:pt modelId="{431E1447-D521-4C45-A0E1-D386B73282EC}" type="parTrans" cxnId="{2616BC8B-0D3D-41DA-A288-FC0041A41B32}">
      <dgm:prSet/>
      <dgm:spPr/>
      <dgm:t>
        <a:bodyPr/>
        <a:lstStyle/>
        <a:p>
          <a:endParaRPr lang="ru-RU"/>
        </a:p>
      </dgm:t>
    </dgm:pt>
    <dgm:pt modelId="{C2E75F25-6036-4B02-8F1C-B117DBFBFA7D}" type="sibTrans" cxnId="{2616BC8B-0D3D-41DA-A288-FC0041A41B32}">
      <dgm:prSet/>
      <dgm:spPr/>
      <dgm:t>
        <a:bodyPr/>
        <a:lstStyle/>
        <a:p>
          <a:endParaRPr lang="ru-RU"/>
        </a:p>
      </dgm:t>
    </dgm:pt>
    <dgm:pt modelId="{63D2F53F-E397-4DAD-8A1D-511DDD485E95}" type="pres">
      <dgm:prSet presAssocID="{A14327BE-0EEC-486D-94C7-8F146F8FD5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CB7D43-7444-4206-83F2-27A0E2C48902}" type="pres">
      <dgm:prSet presAssocID="{DA614E92-E657-4E72-AC21-4211CF3CABE4}" presName="hierRoot1" presStyleCnt="0"/>
      <dgm:spPr/>
    </dgm:pt>
    <dgm:pt modelId="{A0321C03-431A-47AC-8E28-29DA9E8CE09E}" type="pres">
      <dgm:prSet presAssocID="{DA614E92-E657-4E72-AC21-4211CF3CABE4}" presName="composite" presStyleCnt="0"/>
      <dgm:spPr/>
    </dgm:pt>
    <dgm:pt modelId="{1B0C4777-DD48-47CA-863C-4B4598AE6CD3}" type="pres">
      <dgm:prSet presAssocID="{DA614E92-E657-4E72-AC21-4211CF3CABE4}" presName="background" presStyleLbl="node0" presStyleIdx="0" presStyleCnt="1"/>
      <dgm:spPr/>
    </dgm:pt>
    <dgm:pt modelId="{5AAA7FA9-5020-4E63-9D02-8722A43701C5}" type="pres">
      <dgm:prSet presAssocID="{DA614E92-E657-4E72-AC21-4211CF3CABE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C98A89-ECE6-4509-91D3-E827A00A3104}" type="pres">
      <dgm:prSet presAssocID="{DA614E92-E657-4E72-AC21-4211CF3CABE4}" presName="hierChild2" presStyleCnt="0"/>
      <dgm:spPr/>
    </dgm:pt>
    <dgm:pt modelId="{AE541E6B-9318-4C26-B7A9-78BB2F0FE118}" type="pres">
      <dgm:prSet presAssocID="{031FCEFC-7E43-4585-AAB7-FEF7078F450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6E2A944-6473-4590-84FD-C7A70B14460E}" type="pres">
      <dgm:prSet presAssocID="{3D46E9B1-3B70-43BF-9B26-D4AB4B976344}" presName="hierRoot2" presStyleCnt="0"/>
      <dgm:spPr/>
    </dgm:pt>
    <dgm:pt modelId="{C6A7F1AA-8742-4B6B-BCD9-FF62B7DCD206}" type="pres">
      <dgm:prSet presAssocID="{3D46E9B1-3B70-43BF-9B26-D4AB4B976344}" presName="composite2" presStyleCnt="0"/>
      <dgm:spPr/>
    </dgm:pt>
    <dgm:pt modelId="{E2B76C57-6238-4E7F-9EAE-F079406A6E4C}" type="pres">
      <dgm:prSet presAssocID="{3D46E9B1-3B70-43BF-9B26-D4AB4B976344}" presName="background2" presStyleLbl="node2" presStyleIdx="0" presStyleCnt="2"/>
      <dgm:spPr/>
    </dgm:pt>
    <dgm:pt modelId="{4278DB2A-3790-415B-B68A-BAB4B13523C2}" type="pres">
      <dgm:prSet presAssocID="{3D46E9B1-3B70-43BF-9B26-D4AB4B97634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D4EE21-A326-481F-AD79-F60CC71525FA}" type="pres">
      <dgm:prSet presAssocID="{3D46E9B1-3B70-43BF-9B26-D4AB4B976344}" presName="hierChild3" presStyleCnt="0"/>
      <dgm:spPr/>
    </dgm:pt>
    <dgm:pt modelId="{715B323A-3945-4A00-B581-806FEFC66F8F}" type="pres">
      <dgm:prSet presAssocID="{E85165E9-4319-4568-9D27-DFDC48CBCF0F}" presName="Name17" presStyleLbl="parChTrans1D3" presStyleIdx="0" presStyleCnt="2"/>
      <dgm:spPr/>
      <dgm:t>
        <a:bodyPr/>
        <a:lstStyle/>
        <a:p>
          <a:endParaRPr lang="ru-RU"/>
        </a:p>
      </dgm:t>
    </dgm:pt>
    <dgm:pt modelId="{9C2887FB-5CCE-4D33-9C7D-CB9C9EBE7D2E}" type="pres">
      <dgm:prSet presAssocID="{AB3633A8-52BC-4937-862C-8C3F199F9364}" presName="hierRoot3" presStyleCnt="0"/>
      <dgm:spPr/>
    </dgm:pt>
    <dgm:pt modelId="{28EBE84E-1B78-4F89-B904-276DF8A9F106}" type="pres">
      <dgm:prSet presAssocID="{AB3633A8-52BC-4937-862C-8C3F199F9364}" presName="composite3" presStyleCnt="0"/>
      <dgm:spPr/>
    </dgm:pt>
    <dgm:pt modelId="{8F7E6ECF-F88D-4DE2-9C13-70543A8B5F58}" type="pres">
      <dgm:prSet presAssocID="{AB3633A8-52BC-4937-862C-8C3F199F9364}" presName="background3" presStyleLbl="asst2" presStyleIdx="0" presStyleCnt="2"/>
      <dgm:spPr/>
    </dgm:pt>
    <dgm:pt modelId="{86201912-7B30-4D9B-8315-C920FCBC7603}" type="pres">
      <dgm:prSet presAssocID="{AB3633A8-52BC-4937-862C-8C3F199F9364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C61F71-2655-4156-8F75-392A72DDD606}" type="pres">
      <dgm:prSet presAssocID="{AB3633A8-52BC-4937-862C-8C3F199F9364}" presName="hierChild4" presStyleCnt="0"/>
      <dgm:spPr/>
    </dgm:pt>
    <dgm:pt modelId="{2C793CF5-8CC6-45F1-BA47-4E8E47B49ABE}" type="pres">
      <dgm:prSet presAssocID="{04EB1B50-850F-4BB3-B2F7-180CFB7BD1F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58ED0C6-F555-4677-AD71-7D0DB50251F1}" type="pres">
      <dgm:prSet presAssocID="{FC752CA4-18F9-470D-9BC1-06F679AE92C2}" presName="hierRoot2" presStyleCnt="0"/>
      <dgm:spPr/>
    </dgm:pt>
    <dgm:pt modelId="{F6800875-1127-4DC9-A2A6-00536BC59CE6}" type="pres">
      <dgm:prSet presAssocID="{FC752CA4-18F9-470D-9BC1-06F679AE92C2}" presName="composite2" presStyleCnt="0"/>
      <dgm:spPr/>
    </dgm:pt>
    <dgm:pt modelId="{AC8629F7-5202-4B8D-9A17-F7BA08118778}" type="pres">
      <dgm:prSet presAssocID="{FC752CA4-18F9-470D-9BC1-06F679AE92C2}" presName="background2" presStyleLbl="node2" presStyleIdx="1" presStyleCnt="2"/>
      <dgm:spPr/>
    </dgm:pt>
    <dgm:pt modelId="{B98B94FC-696B-4392-9F5F-15134B2B8451}" type="pres">
      <dgm:prSet presAssocID="{FC752CA4-18F9-470D-9BC1-06F679AE92C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09D4E6-1995-4F86-A6DE-E15894B71D48}" type="pres">
      <dgm:prSet presAssocID="{FC752CA4-18F9-470D-9BC1-06F679AE92C2}" presName="hierChild3" presStyleCnt="0"/>
      <dgm:spPr/>
    </dgm:pt>
    <dgm:pt modelId="{86A7C688-7196-4AD3-9F16-D18BB2056966}" type="pres">
      <dgm:prSet presAssocID="{431E1447-D521-4C45-A0E1-D386B73282EC}" presName="Name17" presStyleLbl="parChTrans1D3" presStyleIdx="1" presStyleCnt="2"/>
      <dgm:spPr/>
      <dgm:t>
        <a:bodyPr/>
        <a:lstStyle/>
        <a:p>
          <a:endParaRPr lang="ru-RU"/>
        </a:p>
      </dgm:t>
    </dgm:pt>
    <dgm:pt modelId="{3AD1A4B8-773B-4856-BBD2-D2FE787DA1EE}" type="pres">
      <dgm:prSet presAssocID="{5C16D9A4-2E09-49DB-8C22-F128A39D996D}" presName="hierRoot3" presStyleCnt="0"/>
      <dgm:spPr/>
    </dgm:pt>
    <dgm:pt modelId="{A71E3B9D-872B-45E3-A8E7-EE6E2AECC323}" type="pres">
      <dgm:prSet presAssocID="{5C16D9A4-2E09-49DB-8C22-F128A39D996D}" presName="composite3" presStyleCnt="0"/>
      <dgm:spPr/>
    </dgm:pt>
    <dgm:pt modelId="{20E4C7FB-0937-49C7-93FF-19CD7BB1A65B}" type="pres">
      <dgm:prSet presAssocID="{5C16D9A4-2E09-49DB-8C22-F128A39D996D}" presName="background3" presStyleLbl="asst2" presStyleIdx="1" presStyleCnt="2"/>
      <dgm:spPr/>
    </dgm:pt>
    <dgm:pt modelId="{15AE0BCD-3D53-44D4-8D2C-858E90B2C587}" type="pres">
      <dgm:prSet presAssocID="{5C16D9A4-2E09-49DB-8C22-F128A39D996D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343DC5-25F5-44E2-8F42-E123D5CB171F}" type="pres">
      <dgm:prSet presAssocID="{5C16D9A4-2E09-49DB-8C22-F128A39D996D}" presName="hierChild4" presStyleCnt="0"/>
      <dgm:spPr/>
    </dgm:pt>
  </dgm:ptLst>
  <dgm:cxnLst>
    <dgm:cxn modelId="{69E316A1-D2CA-4325-8D2F-9252C23197BE}" type="presOf" srcId="{3D46E9B1-3B70-43BF-9B26-D4AB4B976344}" destId="{4278DB2A-3790-415B-B68A-BAB4B13523C2}" srcOrd="0" destOrd="0" presId="urn:microsoft.com/office/officeart/2005/8/layout/hierarchy1"/>
    <dgm:cxn modelId="{2EB4E26A-31EE-417B-86BF-DC49FB76B733}" type="presOf" srcId="{431E1447-D521-4C45-A0E1-D386B73282EC}" destId="{86A7C688-7196-4AD3-9F16-D18BB2056966}" srcOrd="0" destOrd="0" presId="urn:microsoft.com/office/officeart/2005/8/layout/hierarchy1"/>
    <dgm:cxn modelId="{DE5294B3-50EE-46D9-BEB9-720A12A387D7}" type="presOf" srcId="{04EB1B50-850F-4BB3-B2F7-180CFB7BD1F3}" destId="{2C793CF5-8CC6-45F1-BA47-4E8E47B49ABE}" srcOrd="0" destOrd="0" presId="urn:microsoft.com/office/officeart/2005/8/layout/hierarchy1"/>
    <dgm:cxn modelId="{31EA573F-FF10-4BD1-87E6-5C255BEE0AD4}" type="presOf" srcId="{DA614E92-E657-4E72-AC21-4211CF3CABE4}" destId="{5AAA7FA9-5020-4E63-9D02-8722A43701C5}" srcOrd="0" destOrd="0" presId="urn:microsoft.com/office/officeart/2005/8/layout/hierarchy1"/>
    <dgm:cxn modelId="{664C4F09-1626-47BC-90CF-5151113B3C90}" type="presOf" srcId="{5C16D9A4-2E09-49DB-8C22-F128A39D996D}" destId="{15AE0BCD-3D53-44D4-8D2C-858E90B2C587}" srcOrd="0" destOrd="0" presId="urn:microsoft.com/office/officeart/2005/8/layout/hierarchy1"/>
    <dgm:cxn modelId="{A293032F-1372-4797-87D7-82EA6490CF26}" type="presOf" srcId="{A14327BE-0EEC-486D-94C7-8F146F8FD53E}" destId="{63D2F53F-E397-4DAD-8A1D-511DDD485E95}" srcOrd="0" destOrd="0" presId="urn:microsoft.com/office/officeart/2005/8/layout/hierarchy1"/>
    <dgm:cxn modelId="{9BBA32E6-45A1-4D9F-AFC0-03D6F4545CE9}" srcId="{3D46E9B1-3B70-43BF-9B26-D4AB4B976344}" destId="{AB3633A8-52BC-4937-862C-8C3F199F9364}" srcOrd="0" destOrd="0" parTransId="{E85165E9-4319-4568-9D27-DFDC48CBCF0F}" sibTransId="{A42D6604-3330-4DF6-8FD4-7F795FD3F018}"/>
    <dgm:cxn modelId="{57AD06E2-1841-46AA-AF80-38135A7989F9}" srcId="{DA614E92-E657-4E72-AC21-4211CF3CABE4}" destId="{3D46E9B1-3B70-43BF-9B26-D4AB4B976344}" srcOrd="0" destOrd="0" parTransId="{031FCEFC-7E43-4585-AAB7-FEF7078F4501}" sibTransId="{62F20BB9-9F44-47F1-ACF5-F3ED57527D9F}"/>
    <dgm:cxn modelId="{49FFBC50-D0D8-4FB1-9690-709FCD38F4F0}" type="presOf" srcId="{031FCEFC-7E43-4585-AAB7-FEF7078F4501}" destId="{AE541E6B-9318-4C26-B7A9-78BB2F0FE118}" srcOrd="0" destOrd="0" presId="urn:microsoft.com/office/officeart/2005/8/layout/hierarchy1"/>
    <dgm:cxn modelId="{53B43462-6F4E-4961-AD38-3C31EA7F43F0}" type="presOf" srcId="{AB3633A8-52BC-4937-862C-8C3F199F9364}" destId="{86201912-7B30-4D9B-8315-C920FCBC7603}" srcOrd="0" destOrd="0" presId="urn:microsoft.com/office/officeart/2005/8/layout/hierarchy1"/>
    <dgm:cxn modelId="{6339A5A1-3671-45D7-B230-1FC136B9D19D}" type="presOf" srcId="{E85165E9-4319-4568-9D27-DFDC48CBCF0F}" destId="{715B323A-3945-4A00-B581-806FEFC66F8F}" srcOrd="0" destOrd="0" presId="urn:microsoft.com/office/officeart/2005/8/layout/hierarchy1"/>
    <dgm:cxn modelId="{86FC2373-911A-4DAC-8955-02D5FB464F37}" type="presOf" srcId="{FC752CA4-18F9-470D-9BC1-06F679AE92C2}" destId="{B98B94FC-696B-4392-9F5F-15134B2B8451}" srcOrd="0" destOrd="0" presId="urn:microsoft.com/office/officeart/2005/8/layout/hierarchy1"/>
    <dgm:cxn modelId="{2616BC8B-0D3D-41DA-A288-FC0041A41B32}" srcId="{FC752CA4-18F9-470D-9BC1-06F679AE92C2}" destId="{5C16D9A4-2E09-49DB-8C22-F128A39D996D}" srcOrd="0" destOrd="0" parTransId="{431E1447-D521-4C45-A0E1-D386B73282EC}" sibTransId="{C2E75F25-6036-4B02-8F1C-B117DBFBFA7D}"/>
    <dgm:cxn modelId="{899A0AA5-DE48-40EC-BB81-343372AA38DE}" srcId="{DA614E92-E657-4E72-AC21-4211CF3CABE4}" destId="{FC752CA4-18F9-470D-9BC1-06F679AE92C2}" srcOrd="1" destOrd="0" parTransId="{04EB1B50-850F-4BB3-B2F7-180CFB7BD1F3}" sibTransId="{E239C5DD-AD91-4479-BACB-3BA0452A2854}"/>
    <dgm:cxn modelId="{B0D01EC2-C6DA-4207-84E9-BB31AEA02C1D}" srcId="{A14327BE-0EEC-486D-94C7-8F146F8FD53E}" destId="{DA614E92-E657-4E72-AC21-4211CF3CABE4}" srcOrd="0" destOrd="0" parTransId="{C0429DFE-E7B4-4208-9C4E-438E364CAA45}" sibTransId="{E555D87C-DFD3-41BE-9A16-2B2FB9D93891}"/>
    <dgm:cxn modelId="{1F3D2ABC-9A66-4C11-B1A4-8F4BAF0D911B}" type="presParOf" srcId="{63D2F53F-E397-4DAD-8A1D-511DDD485E95}" destId="{AACB7D43-7444-4206-83F2-27A0E2C48902}" srcOrd="0" destOrd="0" presId="urn:microsoft.com/office/officeart/2005/8/layout/hierarchy1"/>
    <dgm:cxn modelId="{ADA80F19-0D7F-4D4B-BF97-DE8BBB3BD8DD}" type="presParOf" srcId="{AACB7D43-7444-4206-83F2-27A0E2C48902}" destId="{A0321C03-431A-47AC-8E28-29DA9E8CE09E}" srcOrd="0" destOrd="0" presId="urn:microsoft.com/office/officeart/2005/8/layout/hierarchy1"/>
    <dgm:cxn modelId="{7020DBCB-A1E9-4094-95B9-FBD4C2EF00AD}" type="presParOf" srcId="{A0321C03-431A-47AC-8E28-29DA9E8CE09E}" destId="{1B0C4777-DD48-47CA-863C-4B4598AE6CD3}" srcOrd="0" destOrd="0" presId="urn:microsoft.com/office/officeart/2005/8/layout/hierarchy1"/>
    <dgm:cxn modelId="{388BD0C6-5C5A-4925-B895-0160EA74552C}" type="presParOf" srcId="{A0321C03-431A-47AC-8E28-29DA9E8CE09E}" destId="{5AAA7FA9-5020-4E63-9D02-8722A43701C5}" srcOrd="1" destOrd="0" presId="urn:microsoft.com/office/officeart/2005/8/layout/hierarchy1"/>
    <dgm:cxn modelId="{41036981-0321-4D69-9702-2DA3B6FF724F}" type="presParOf" srcId="{AACB7D43-7444-4206-83F2-27A0E2C48902}" destId="{60C98A89-ECE6-4509-91D3-E827A00A3104}" srcOrd="1" destOrd="0" presId="urn:microsoft.com/office/officeart/2005/8/layout/hierarchy1"/>
    <dgm:cxn modelId="{A6A83913-2E80-4FFD-AA4B-A3CE4DD2EDF6}" type="presParOf" srcId="{60C98A89-ECE6-4509-91D3-E827A00A3104}" destId="{AE541E6B-9318-4C26-B7A9-78BB2F0FE118}" srcOrd="0" destOrd="0" presId="urn:microsoft.com/office/officeart/2005/8/layout/hierarchy1"/>
    <dgm:cxn modelId="{C6808AF3-5C4F-4267-807F-83842B2C1F03}" type="presParOf" srcId="{60C98A89-ECE6-4509-91D3-E827A00A3104}" destId="{66E2A944-6473-4590-84FD-C7A70B14460E}" srcOrd="1" destOrd="0" presId="urn:microsoft.com/office/officeart/2005/8/layout/hierarchy1"/>
    <dgm:cxn modelId="{7375863B-DD99-4FD4-81D3-5BCA3C0229A2}" type="presParOf" srcId="{66E2A944-6473-4590-84FD-C7A70B14460E}" destId="{C6A7F1AA-8742-4B6B-BCD9-FF62B7DCD206}" srcOrd="0" destOrd="0" presId="urn:microsoft.com/office/officeart/2005/8/layout/hierarchy1"/>
    <dgm:cxn modelId="{88252E7A-454A-407B-8CA5-0D9C2BA43877}" type="presParOf" srcId="{C6A7F1AA-8742-4B6B-BCD9-FF62B7DCD206}" destId="{E2B76C57-6238-4E7F-9EAE-F079406A6E4C}" srcOrd="0" destOrd="0" presId="urn:microsoft.com/office/officeart/2005/8/layout/hierarchy1"/>
    <dgm:cxn modelId="{7B138E79-A92E-41BC-AE5F-6E02F62F73CD}" type="presParOf" srcId="{C6A7F1AA-8742-4B6B-BCD9-FF62B7DCD206}" destId="{4278DB2A-3790-415B-B68A-BAB4B13523C2}" srcOrd="1" destOrd="0" presId="urn:microsoft.com/office/officeart/2005/8/layout/hierarchy1"/>
    <dgm:cxn modelId="{25BB7C15-D08C-467C-A065-249A464728B2}" type="presParOf" srcId="{66E2A944-6473-4590-84FD-C7A70B14460E}" destId="{F1D4EE21-A326-481F-AD79-F60CC71525FA}" srcOrd="1" destOrd="0" presId="urn:microsoft.com/office/officeart/2005/8/layout/hierarchy1"/>
    <dgm:cxn modelId="{5BA5862F-12A0-4F74-86FB-11840E5EE32D}" type="presParOf" srcId="{F1D4EE21-A326-481F-AD79-F60CC71525FA}" destId="{715B323A-3945-4A00-B581-806FEFC66F8F}" srcOrd="0" destOrd="0" presId="urn:microsoft.com/office/officeart/2005/8/layout/hierarchy1"/>
    <dgm:cxn modelId="{A0F86CD4-7A99-421C-A70D-B4E715B550F2}" type="presParOf" srcId="{F1D4EE21-A326-481F-AD79-F60CC71525FA}" destId="{9C2887FB-5CCE-4D33-9C7D-CB9C9EBE7D2E}" srcOrd="1" destOrd="0" presId="urn:microsoft.com/office/officeart/2005/8/layout/hierarchy1"/>
    <dgm:cxn modelId="{2B763000-960E-4D40-9DC8-E9509136F785}" type="presParOf" srcId="{9C2887FB-5CCE-4D33-9C7D-CB9C9EBE7D2E}" destId="{28EBE84E-1B78-4F89-B904-276DF8A9F106}" srcOrd="0" destOrd="0" presId="urn:microsoft.com/office/officeart/2005/8/layout/hierarchy1"/>
    <dgm:cxn modelId="{DFEB455F-3614-4C92-A809-5FAD865C2FC7}" type="presParOf" srcId="{28EBE84E-1B78-4F89-B904-276DF8A9F106}" destId="{8F7E6ECF-F88D-4DE2-9C13-70543A8B5F58}" srcOrd="0" destOrd="0" presId="urn:microsoft.com/office/officeart/2005/8/layout/hierarchy1"/>
    <dgm:cxn modelId="{F584B946-4716-495D-94E5-249C3A8EC594}" type="presParOf" srcId="{28EBE84E-1B78-4F89-B904-276DF8A9F106}" destId="{86201912-7B30-4D9B-8315-C920FCBC7603}" srcOrd="1" destOrd="0" presId="urn:microsoft.com/office/officeart/2005/8/layout/hierarchy1"/>
    <dgm:cxn modelId="{69441CA7-90F6-4763-A055-F81493695B95}" type="presParOf" srcId="{9C2887FB-5CCE-4D33-9C7D-CB9C9EBE7D2E}" destId="{4DC61F71-2655-4156-8F75-392A72DDD606}" srcOrd="1" destOrd="0" presId="urn:microsoft.com/office/officeart/2005/8/layout/hierarchy1"/>
    <dgm:cxn modelId="{17C8CD78-E2FA-406A-A459-47CC9DF611A5}" type="presParOf" srcId="{60C98A89-ECE6-4509-91D3-E827A00A3104}" destId="{2C793CF5-8CC6-45F1-BA47-4E8E47B49ABE}" srcOrd="2" destOrd="0" presId="urn:microsoft.com/office/officeart/2005/8/layout/hierarchy1"/>
    <dgm:cxn modelId="{740B1958-4A4E-44AC-95C1-6ABADA17B83A}" type="presParOf" srcId="{60C98A89-ECE6-4509-91D3-E827A00A3104}" destId="{C58ED0C6-F555-4677-AD71-7D0DB50251F1}" srcOrd="3" destOrd="0" presId="urn:microsoft.com/office/officeart/2005/8/layout/hierarchy1"/>
    <dgm:cxn modelId="{8379E659-46AC-42AC-8DA9-1987B773DEF9}" type="presParOf" srcId="{C58ED0C6-F555-4677-AD71-7D0DB50251F1}" destId="{F6800875-1127-4DC9-A2A6-00536BC59CE6}" srcOrd="0" destOrd="0" presId="urn:microsoft.com/office/officeart/2005/8/layout/hierarchy1"/>
    <dgm:cxn modelId="{FED1A1F5-48CC-4800-BEB0-09E8CC62C708}" type="presParOf" srcId="{F6800875-1127-4DC9-A2A6-00536BC59CE6}" destId="{AC8629F7-5202-4B8D-9A17-F7BA08118778}" srcOrd="0" destOrd="0" presId="urn:microsoft.com/office/officeart/2005/8/layout/hierarchy1"/>
    <dgm:cxn modelId="{6498EF0E-CF00-44BB-82C3-39A7F5B16283}" type="presParOf" srcId="{F6800875-1127-4DC9-A2A6-00536BC59CE6}" destId="{B98B94FC-696B-4392-9F5F-15134B2B8451}" srcOrd="1" destOrd="0" presId="urn:microsoft.com/office/officeart/2005/8/layout/hierarchy1"/>
    <dgm:cxn modelId="{950D3B55-0163-4244-850F-6BF74E84AE9D}" type="presParOf" srcId="{C58ED0C6-F555-4677-AD71-7D0DB50251F1}" destId="{7A09D4E6-1995-4F86-A6DE-E15894B71D48}" srcOrd="1" destOrd="0" presId="urn:microsoft.com/office/officeart/2005/8/layout/hierarchy1"/>
    <dgm:cxn modelId="{A59BC7C3-8FA7-4962-BE91-CF12B2554129}" type="presParOf" srcId="{7A09D4E6-1995-4F86-A6DE-E15894B71D48}" destId="{86A7C688-7196-4AD3-9F16-D18BB2056966}" srcOrd="0" destOrd="0" presId="urn:microsoft.com/office/officeart/2005/8/layout/hierarchy1"/>
    <dgm:cxn modelId="{0EC6BF5A-F482-4EF0-94CB-3E663C648308}" type="presParOf" srcId="{7A09D4E6-1995-4F86-A6DE-E15894B71D48}" destId="{3AD1A4B8-773B-4856-BBD2-D2FE787DA1EE}" srcOrd="1" destOrd="0" presId="urn:microsoft.com/office/officeart/2005/8/layout/hierarchy1"/>
    <dgm:cxn modelId="{065F6761-A85D-4A92-9640-F7BC4493AFB0}" type="presParOf" srcId="{3AD1A4B8-773B-4856-BBD2-D2FE787DA1EE}" destId="{A71E3B9D-872B-45E3-A8E7-EE6E2AECC323}" srcOrd="0" destOrd="0" presId="urn:microsoft.com/office/officeart/2005/8/layout/hierarchy1"/>
    <dgm:cxn modelId="{82457D53-F5ED-4E3D-898F-6541C84F07AD}" type="presParOf" srcId="{A71E3B9D-872B-45E3-A8E7-EE6E2AECC323}" destId="{20E4C7FB-0937-49C7-93FF-19CD7BB1A65B}" srcOrd="0" destOrd="0" presId="urn:microsoft.com/office/officeart/2005/8/layout/hierarchy1"/>
    <dgm:cxn modelId="{7BAFE0E1-2647-48A1-9859-505F954208A0}" type="presParOf" srcId="{A71E3B9D-872B-45E3-A8E7-EE6E2AECC323}" destId="{15AE0BCD-3D53-44D4-8D2C-858E90B2C587}" srcOrd="1" destOrd="0" presId="urn:microsoft.com/office/officeart/2005/8/layout/hierarchy1"/>
    <dgm:cxn modelId="{71399156-62E1-40F3-9D37-F8852000D388}" type="presParOf" srcId="{3AD1A4B8-773B-4856-BBD2-D2FE787DA1EE}" destId="{C7343DC5-25F5-44E2-8F42-E123D5CB17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16318-76F1-46B4-BCBD-DA189E6C78F5}">
      <dsp:nvSpPr>
        <dsp:cNvPr id="0" name=""/>
        <dsp:cNvSpPr/>
      </dsp:nvSpPr>
      <dsp:spPr>
        <a:xfrm>
          <a:off x="7576678" y="3323520"/>
          <a:ext cx="91440" cy="5481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81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C00F1-B78F-4B89-95E4-8C43385D667F}">
      <dsp:nvSpPr>
        <dsp:cNvPr id="0" name=""/>
        <dsp:cNvSpPr/>
      </dsp:nvSpPr>
      <dsp:spPr>
        <a:xfrm>
          <a:off x="5253637" y="1470274"/>
          <a:ext cx="2368761" cy="548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71"/>
              </a:lnTo>
              <a:lnTo>
                <a:pt x="2368761" y="274071"/>
              </a:lnTo>
              <a:lnTo>
                <a:pt x="2368761" y="5481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D6D69-A35B-41A3-854A-3AC114DD8F03}">
      <dsp:nvSpPr>
        <dsp:cNvPr id="0" name=""/>
        <dsp:cNvSpPr/>
      </dsp:nvSpPr>
      <dsp:spPr>
        <a:xfrm>
          <a:off x="2884875" y="3323520"/>
          <a:ext cx="1579174" cy="548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71"/>
              </a:lnTo>
              <a:lnTo>
                <a:pt x="1579174" y="274071"/>
              </a:lnTo>
              <a:lnTo>
                <a:pt x="1579174" y="5481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CCD0A-1D23-4853-A589-7283125F0C0F}">
      <dsp:nvSpPr>
        <dsp:cNvPr id="0" name=""/>
        <dsp:cNvSpPr/>
      </dsp:nvSpPr>
      <dsp:spPr>
        <a:xfrm>
          <a:off x="1305701" y="3323520"/>
          <a:ext cx="1579174" cy="548143"/>
        </a:xfrm>
        <a:custGeom>
          <a:avLst/>
          <a:gdLst/>
          <a:ahLst/>
          <a:cxnLst/>
          <a:rect l="0" t="0" r="0" b="0"/>
          <a:pathLst>
            <a:path>
              <a:moveTo>
                <a:pt x="1579174" y="0"/>
              </a:moveTo>
              <a:lnTo>
                <a:pt x="1579174" y="274071"/>
              </a:lnTo>
              <a:lnTo>
                <a:pt x="0" y="274071"/>
              </a:lnTo>
              <a:lnTo>
                <a:pt x="0" y="5481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347DB-4FAF-4A46-9CFF-241CD217F931}">
      <dsp:nvSpPr>
        <dsp:cNvPr id="0" name=""/>
        <dsp:cNvSpPr/>
      </dsp:nvSpPr>
      <dsp:spPr>
        <a:xfrm>
          <a:off x="2884875" y="1470274"/>
          <a:ext cx="2368761" cy="548143"/>
        </a:xfrm>
        <a:custGeom>
          <a:avLst/>
          <a:gdLst/>
          <a:ahLst/>
          <a:cxnLst/>
          <a:rect l="0" t="0" r="0" b="0"/>
          <a:pathLst>
            <a:path>
              <a:moveTo>
                <a:pt x="2368761" y="0"/>
              </a:moveTo>
              <a:lnTo>
                <a:pt x="2368761" y="274071"/>
              </a:lnTo>
              <a:lnTo>
                <a:pt x="0" y="274071"/>
              </a:lnTo>
              <a:lnTo>
                <a:pt x="0" y="5481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24D80-9B27-45FD-B1B7-B59FF41F76B1}">
      <dsp:nvSpPr>
        <dsp:cNvPr id="0" name=""/>
        <dsp:cNvSpPr/>
      </dsp:nvSpPr>
      <dsp:spPr>
        <a:xfrm>
          <a:off x="3948534" y="165172"/>
          <a:ext cx="2610205" cy="130510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Проникновение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 интиму артерий </a:t>
          </a:r>
        </a:p>
      </dsp:txBody>
      <dsp:txXfrm>
        <a:off x="4012243" y="228881"/>
        <a:ext cx="2482787" cy="1177684"/>
      </dsp:txXfrm>
    </dsp:sp>
    <dsp:sp modelId="{8A2B33E3-B2FA-4F34-887A-39F697B71BB0}">
      <dsp:nvSpPr>
        <dsp:cNvPr id="0" name=""/>
        <dsp:cNvSpPr/>
      </dsp:nvSpPr>
      <dsp:spPr>
        <a:xfrm>
          <a:off x="1579773" y="2018417"/>
          <a:ext cx="2610205" cy="130510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Повреждение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стенки сосуда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(эндотелия) </a:t>
          </a:r>
        </a:p>
      </dsp:txBody>
      <dsp:txXfrm>
        <a:off x="1643482" y="2082126"/>
        <a:ext cx="2482787" cy="1177684"/>
      </dsp:txXfrm>
    </dsp:sp>
    <dsp:sp modelId="{91D0ABF3-5F54-4559-9AB6-AF03B4861F9A}">
      <dsp:nvSpPr>
        <dsp:cNvPr id="0" name=""/>
        <dsp:cNvSpPr/>
      </dsp:nvSpPr>
      <dsp:spPr>
        <a:xfrm>
          <a:off x="599" y="3871663"/>
          <a:ext cx="2610205" cy="130510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Моделирование механических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повреждений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клеток эндотелия\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молекул липопротеидов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(например, КЭ-методом)</a:t>
          </a:r>
        </a:p>
      </dsp:txBody>
      <dsp:txXfrm>
        <a:off x="64308" y="3935372"/>
        <a:ext cx="2482787" cy="1177684"/>
      </dsp:txXfrm>
    </dsp:sp>
    <dsp:sp modelId="{6FD6D144-6536-4EAE-9C7A-0BC37D96330E}">
      <dsp:nvSpPr>
        <dsp:cNvPr id="0" name=""/>
        <dsp:cNvSpPr/>
      </dsp:nvSpPr>
      <dsp:spPr>
        <a:xfrm>
          <a:off x="3158947" y="3871663"/>
          <a:ext cx="2610205" cy="130510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Моделирование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взаимодействия липопротеидов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 клетками эндотелия 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атомно-молекулярном уровне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 целью определения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возможных мест возникновения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критических напряжений</a:t>
          </a:r>
        </a:p>
      </dsp:txBody>
      <dsp:txXfrm>
        <a:off x="3222656" y="3935372"/>
        <a:ext cx="2482787" cy="1177684"/>
      </dsp:txXfrm>
    </dsp:sp>
    <dsp:sp modelId="{D2CD45B0-9F84-42A1-9E7B-76CA0FEB5147}">
      <dsp:nvSpPr>
        <dsp:cNvPr id="0" name=""/>
        <dsp:cNvSpPr/>
      </dsp:nvSpPr>
      <dsp:spPr>
        <a:xfrm>
          <a:off x="6317295" y="2018417"/>
          <a:ext cx="2610205" cy="130510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Взаимодействие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липопротеидов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с клетками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эндотелия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на молекулярном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уровне</a:t>
          </a:r>
        </a:p>
      </dsp:txBody>
      <dsp:txXfrm>
        <a:off x="6381004" y="2082126"/>
        <a:ext cx="2482787" cy="1177684"/>
      </dsp:txXfrm>
    </dsp:sp>
    <dsp:sp modelId="{B5703AC0-E6A2-407F-BB0F-39D7CEC30B2B}">
      <dsp:nvSpPr>
        <dsp:cNvPr id="0" name=""/>
        <dsp:cNvSpPr/>
      </dsp:nvSpPr>
      <dsp:spPr>
        <a:xfrm>
          <a:off x="6317295" y="3871663"/>
          <a:ext cx="2610205" cy="130510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Молекулярное моделирование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взаимодействия макромолекул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липопротеидов с </a:t>
          </a:r>
          <a:r>
            <a:rPr kumimoji="0" lang="ru-RU" sz="1100" b="1" i="0" u="none" strike="noStrike" kern="1200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гликокаликсом</a:t>
          </a:r>
          <a:endParaRPr kumimoji="0" lang="ru-RU" sz="11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 и клетками эндотелия</a:t>
          </a:r>
        </a:p>
      </dsp:txBody>
      <dsp:txXfrm>
        <a:off x="6381004" y="3935372"/>
        <a:ext cx="2482787" cy="1177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5F0DD-511A-439B-81C5-99375E3A37DC}">
      <dsp:nvSpPr>
        <dsp:cNvPr id="0" name=""/>
        <dsp:cNvSpPr/>
      </dsp:nvSpPr>
      <dsp:spPr>
        <a:xfrm>
          <a:off x="2374106" y="2061424"/>
          <a:ext cx="1679697" cy="291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58"/>
              </a:lnTo>
              <a:lnTo>
                <a:pt x="1679697" y="145758"/>
              </a:lnTo>
              <a:lnTo>
                <a:pt x="1679697" y="2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E7C2F-DA56-4C71-B043-5E4C3E1362A1}">
      <dsp:nvSpPr>
        <dsp:cNvPr id="0" name=""/>
        <dsp:cNvSpPr/>
      </dsp:nvSpPr>
      <dsp:spPr>
        <a:xfrm>
          <a:off x="2328386" y="3047031"/>
          <a:ext cx="91440" cy="291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5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F69DB-F14A-47A3-AA80-7353DEB11C19}">
      <dsp:nvSpPr>
        <dsp:cNvPr id="0" name=""/>
        <dsp:cNvSpPr/>
      </dsp:nvSpPr>
      <dsp:spPr>
        <a:xfrm>
          <a:off x="2328386" y="2061424"/>
          <a:ext cx="91440" cy="291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1ADF4-5AE5-4E1A-AF23-02A050589226}">
      <dsp:nvSpPr>
        <dsp:cNvPr id="0" name=""/>
        <dsp:cNvSpPr/>
      </dsp:nvSpPr>
      <dsp:spPr>
        <a:xfrm>
          <a:off x="648688" y="3047031"/>
          <a:ext cx="91440" cy="291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5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EB37F-B94C-4869-8B0E-1CFE5BFBCA39}">
      <dsp:nvSpPr>
        <dsp:cNvPr id="0" name=""/>
        <dsp:cNvSpPr/>
      </dsp:nvSpPr>
      <dsp:spPr>
        <a:xfrm>
          <a:off x="694408" y="2061424"/>
          <a:ext cx="1679697" cy="291517"/>
        </a:xfrm>
        <a:custGeom>
          <a:avLst/>
          <a:gdLst/>
          <a:ahLst/>
          <a:cxnLst/>
          <a:rect l="0" t="0" r="0" b="0"/>
          <a:pathLst>
            <a:path>
              <a:moveTo>
                <a:pt x="1679697" y="0"/>
              </a:moveTo>
              <a:lnTo>
                <a:pt x="1679697" y="145758"/>
              </a:lnTo>
              <a:lnTo>
                <a:pt x="0" y="145758"/>
              </a:lnTo>
              <a:lnTo>
                <a:pt x="0" y="2915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A6B7F-2E8E-48FB-AF04-7251EBE16CE8}">
      <dsp:nvSpPr>
        <dsp:cNvPr id="0" name=""/>
        <dsp:cNvSpPr/>
      </dsp:nvSpPr>
      <dsp:spPr>
        <a:xfrm>
          <a:off x="1316167" y="1367334"/>
          <a:ext cx="2115877" cy="694089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</a:t>
          </a:r>
        </a:p>
      </dsp:txBody>
      <dsp:txXfrm>
        <a:off x="1350049" y="1401216"/>
        <a:ext cx="2048113" cy="626325"/>
      </dsp:txXfrm>
    </dsp:sp>
    <dsp:sp modelId="{16B6593C-264C-44E1-A6F6-237F751BEE19}">
      <dsp:nvSpPr>
        <dsp:cNvPr id="0" name=""/>
        <dsp:cNvSpPr/>
      </dsp:nvSpPr>
      <dsp:spPr>
        <a:xfrm>
          <a:off x="318" y="2352942"/>
          <a:ext cx="1388179" cy="694089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высокой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плотности</a:t>
          </a:r>
        </a:p>
      </dsp:txBody>
      <dsp:txXfrm>
        <a:off x="34200" y="2386824"/>
        <a:ext cx="1320415" cy="626325"/>
      </dsp:txXfrm>
    </dsp:sp>
    <dsp:sp modelId="{8DEC7725-809F-43E3-9E6E-E3502D9D7472}">
      <dsp:nvSpPr>
        <dsp:cNvPr id="0" name=""/>
        <dsp:cNvSpPr/>
      </dsp:nvSpPr>
      <dsp:spPr>
        <a:xfrm>
          <a:off x="318" y="3338549"/>
          <a:ext cx="1388179" cy="694089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rgbClr val="FFFF00"/>
              </a:solidFill>
            </a:rPr>
            <a:t>Основная функция – удаление из крови лишнего холестерина</a:t>
          </a:r>
          <a:endParaRPr lang="ru-RU" sz="1000" b="0" kern="1200" dirty="0">
            <a:solidFill>
              <a:srgbClr val="FFFF00"/>
            </a:solidFill>
          </a:endParaRPr>
        </a:p>
      </dsp:txBody>
      <dsp:txXfrm>
        <a:off x="34200" y="3372431"/>
        <a:ext cx="1320415" cy="626325"/>
      </dsp:txXfrm>
    </dsp:sp>
    <dsp:sp modelId="{A78EC6FE-12DB-4D7B-A7AB-24F37EC737FD}">
      <dsp:nvSpPr>
        <dsp:cNvPr id="0" name=""/>
        <dsp:cNvSpPr/>
      </dsp:nvSpPr>
      <dsp:spPr>
        <a:xfrm>
          <a:off x="1680016" y="2352942"/>
          <a:ext cx="1388179" cy="694089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низкой плотности</a:t>
          </a:r>
        </a:p>
      </dsp:txBody>
      <dsp:txXfrm>
        <a:off x="1713898" y="2386824"/>
        <a:ext cx="1320415" cy="626325"/>
      </dsp:txXfrm>
    </dsp:sp>
    <dsp:sp modelId="{B9346756-EEC6-4B70-AC32-4734D56AB57C}">
      <dsp:nvSpPr>
        <dsp:cNvPr id="0" name=""/>
        <dsp:cNvSpPr/>
      </dsp:nvSpPr>
      <dsp:spPr>
        <a:xfrm>
          <a:off x="1680016" y="3338549"/>
          <a:ext cx="1388179" cy="694089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Основные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переносчики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холестерина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в крови</a:t>
          </a:r>
        </a:p>
      </dsp:txBody>
      <dsp:txXfrm>
        <a:off x="1713898" y="3372431"/>
        <a:ext cx="1320415" cy="626325"/>
      </dsp:txXfrm>
    </dsp:sp>
    <dsp:sp modelId="{0CCF5A50-F568-4ECC-BF86-A8E62C2AA2FE}">
      <dsp:nvSpPr>
        <dsp:cNvPr id="0" name=""/>
        <dsp:cNvSpPr/>
      </dsp:nvSpPr>
      <dsp:spPr>
        <a:xfrm>
          <a:off x="3359713" y="2352942"/>
          <a:ext cx="1388179" cy="694089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Липопротеиды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очень низкой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плотности</a:t>
          </a:r>
        </a:p>
      </dsp:txBody>
      <dsp:txXfrm>
        <a:off x="3393595" y="2386824"/>
        <a:ext cx="1320415" cy="626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FA475A-4A13-4AB1-A582-A69476A84BEC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6FF817-E5AF-43D9-B674-28C40DE4C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130E4-2078-426A-9FB9-BAC0CA11F7F3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785B-B16A-4B71-BBC1-EBE99439E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CD9C9-A0C3-478A-88AE-40152EE04A14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5119-8159-45D9-8816-ACBFFB502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217BD-A6C8-4BB6-9551-93A689A8B994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58C9-8415-47F9-9332-82D424AF5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1D6ACE-5BA5-4E96-83B2-8D032574C9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7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F98872-6C32-45F2-BD8A-3BDF81247CB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3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5AA5-8F06-4162-82A6-7D78DA89360E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A7203-6819-4E1D-B953-4005554B6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C93B6-256A-48D1-A361-6CD41E333CD8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C519E-8F65-4ABE-9E72-CDF8D60AC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96A8-72C4-41A7-935C-8B34A6FD4016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9DB7-6F5D-46EA-AA84-EB92F28B7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BF1B9-6EA5-434B-BE57-58C4CB14EA5F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83C4B-2256-4B5F-BB90-05C0F103F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A4967-1BAD-4162-B29F-04E0163D26A0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0537F-4F8E-4BED-9936-E06B235B0A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B2275-184B-4F4E-A380-C7B7D979E241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3754A-13CE-48C6-AD6F-7C887DDAF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7B24-5636-44F0-876C-BD269E8A71C9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879FC-833E-4723-B4D4-0561DADB9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B0312-9390-43D5-B399-31A239BF9A51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87BF1-1708-494A-B722-86788EBBD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F00B08-F7DE-4773-9A91-1A3E4793EB85}" type="datetimeFigureOut">
              <a:rPr lang="ru-RU"/>
              <a:pPr>
                <a:defRPr/>
              </a:pPr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6D5C5-2463-4796-96F5-6B4CD4862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lukhovaoe@info.sgu.ru" TargetMode="Externa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1.wmf"/><Relationship Id="rId17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Word_97-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jpg"/><Relationship Id="rId5" Type="http://schemas.openxmlformats.org/officeDocument/2006/relationships/image" Target="../media/image58.emf"/><Relationship Id="rId4" Type="http://schemas.openxmlformats.org/officeDocument/2006/relationships/oleObject" Target="../embeddings/_________Microsoft_Word_97-20032.doc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jp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05" y="1268760"/>
            <a:ext cx="2387393" cy="2023147"/>
          </a:xfrm>
          <a:prstGeom prst="rect">
            <a:avLst/>
          </a:prstGeom>
        </p:spPr>
      </p:pic>
      <p:pic>
        <p:nvPicPr>
          <p:cNvPr id="8" name="Picture 2" descr="J:\Дубна_2013\Bio\stress_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74931"/>
            <a:ext cx="4392488" cy="2799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423"/>
            <a:ext cx="2260064" cy="22156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723955"/>
            <a:ext cx="8640960" cy="3124924"/>
          </a:xfrm>
        </p:spPr>
        <p:txBody>
          <a:bodyPr rtlCol="0">
            <a:normAutofit fontScale="90000"/>
          </a:bodyPr>
          <a:lstStyle/>
          <a:p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</a:rPr>
              <a:t>Мультимасштабное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 моделирование диффузии </a:t>
            </a:r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</a:rPr>
              <a:t>жиробелковых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 комплексов </a:t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 интиму артерий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Глухова Ольга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Евгеньевна,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д.ф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.-м.н.,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профессор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НИУ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Саратовский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государственный университет </a:t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имени Н.Г. Чернышевского, </a:t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e-mail: </a:t>
            </a:r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hlinkClick r:id="rId6"/>
              </a:rPr>
              <a:t>glukhovaoe@info.sgu.ru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648" y="197768"/>
            <a:ext cx="4078351" cy="171906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Конечно-элементное моделирование взаимодействия липопротеинов и клеток эндотелия</a:t>
            </a:r>
            <a:r>
              <a:rPr lang="ru-RU" sz="2000" dirty="0" smtClean="0">
                <a:solidFill>
                  <a:srgbClr val="00B050"/>
                </a:solidFill>
              </a:rPr>
              <a:t/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1800" dirty="0" smtClean="0"/>
              <a:t>(</a:t>
            </a:r>
            <a:r>
              <a:rPr lang="ru-RU" sz="1800" dirty="0" err="1" smtClean="0"/>
              <a:t>к.ф-м.н</a:t>
            </a:r>
            <a:r>
              <a:rPr lang="ru-RU" sz="1800" dirty="0" smtClean="0"/>
              <a:t>., Д.В. Иванов, </a:t>
            </a:r>
            <a:br>
              <a:rPr lang="ru-RU" sz="1800" dirty="0" smtClean="0"/>
            </a:br>
            <a:r>
              <a:rPr lang="ru-RU" sz="1800" dirty="0" smtClean="0"/>
              <a:t>А.А. Фадеев - СГУ)</a:t>
            </a:r>
            <a:endParaRPr lang="ru-RU" sz="1800" dirty="0"/>
          </a:p>
        </p:txBody>
      </p:sp>
      <p:pic>
        <p:nvPicPr>
          <p:cNvPr id="4" name="Picture 6" descr="J:\ПРЕЗЕНТАЦИИ\FINAL\РИС4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1" y="368923"/>
            <a:ext cx="5082803" cy="16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J:\КОНФЕРЕНЦИЯ\презентация и текст\РИСУНКИ\Закрепление и сторона падения\Обрезка\1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" y="2236892"/>
            <a:ext cx="4968229" cy="228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20414"/>
            <a:ext cx="2520280" cy="21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98896"/>
            <a:ext cx="1956014" cy="170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04354"/>
            <a:ext cx="136207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8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0" y="2604655"/>
            <a:ext cx="7247894" cy="323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0977" y="6027703"/>
            <a:ext cx="5884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W. Ngwa et al. / Thin Solid Films 516 (2008) 5039–5045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0977" y="2012285"/>
            <a:ext cx="308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Модули упругости липидов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61" y="30057"/>
            <a:ext cx="40481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19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787" y="107340"/>
            <a:ext cx="568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Модули упругости эндотелиальных клеток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8" y="980728"/>
            <a:ext cx="8820472" cy="46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5899872"/>
            <a:ext cx="644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Biomech Model Mechanobiol (2010) 9:19–33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97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786812" cy="1285875"/>
          </a:xfrm>
        </p:spPr>
        <p:txBody>
          <a:bodyPr/>
          <a:lstStyle/>
          <a:p>
            <a:pPr eaLnBrk="1" hangingPunct="1"/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Конечно-элементное моделирование взаимодействия липопротеинов и поверхности клеток эндотелия</a:t>
            </a:r>
          </a:p>
        </p:txBody>
      </p:sp>
      <p:pic>
        <p:nvPicPr>
          <p:cNvPr id="44034" name="Picture 2" descr="J:\Дубна_2013\Bio\setka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576" y="1700808"/>
            <a:ext cx="4210050" cy="4297363"/>
          </a:xfr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23074"/>
            <a:ext cx="3370362" cy="287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ss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4900"/>
            <a:ext cx="9144000" cy="4646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Взаимодействие единичного </a:t>
            </a:r>
            <a:r>
              <a:rPr lang="ru-RU" sz="3200" dirty="0" err="1" smtClean="0"/>
              <a:t>липопротеина</a:t>
            </a:r>
            <a:r>
              <a:rPr lang="ru-RU" sz="3200" dirty="0" smtClean="0"/>
              <a:t> с клетками эндотелия</a:t>
            </a:r>
            <a:endParaRPr lang="ru-RU" sz="3200" dirty="0"/>
          </a:p>
        </p:txBody>
      </p:sp>
      <p:pic>
        <p:nvPicPr>
          <p:cNvPr id="46082" name="Picture 2" descr="J:\Дубна_2013\Bio\strain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576" y="1340768"/>
            <a:ext cx="7667625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341514" y="6021288"/>
            <a:ext cx="87314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О.Е. Глухова, И.В. Кириллова, Г.Н. Маслякова, Е.Л. Коссович, Д.А. </a:t>
            </a:r>
            <a:r>
              <a:rPr lang="ru-RU" sz="1400" dirty="0" err="1"/>
              <a:t>Заярский</a:t>
            </a:r>
            <a:r>
              <a:rPr lang="ru-RU" sz="1400" dirty="0"/>
              <a:t>, А.А. Фадеев Применение атомной силовой микроскопии в исследованиях взаимодействия липопротеидов с интимой артерий // Нано- и микросистемная техника. – 2012. – № 9. С. 34 - 39.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Симулирование процесса соударения</a:t>
            </a:r>
            <a:endParaRPr lang="ru-RU" dirty="0"/>
          </a:p>
        </p:txBody>
      </p:sp>
      <p:pic>
        <p:nvPicPr>
          <p:cNvPr id="5" name="strain_2_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62138"/>
            <a:ext cx="8229600" cy="40020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0" name="Picture 2" descr="J:\Дубна_2013\Bio\stress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7388" y="1600200"/>
            <a:ext cx="77692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Взаимодействие группы липопротеинов с клетками эндотелия</a:t>
            </a:r>
          </a:p>
        </p:txBody>
      </p:sp>
      <p:pic>
        <p:nvPicPr>
          <p:cNvPr id="49154" name="Picture 2" descr="J:\Дубна_2013\Bio\stress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495425"/>
            <a:ext cx="7786688" cy="4962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smtClean="0"/>
              <a:t>Симулирование удара</a:t>
            </a:r>
          </a:p>
        </p:txBody>
      </p:sp>
      <p:pic>
        <p:nvPicPr>
          <p:cNvPr id="3" name="poi_4_shtuki_autody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338" y="1600200"/>
            <a:ext cx="7807325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46088" y="-26988"/>
            <a:ext cx="8229600" cy="1143001"/>
          </a:xfrm>
          <a:noFill/>
          <a:ln/>
        </p:spPr>
        <p:txBody>
          <a:bodyPr/>
          <a:lstStyle/>
          <a:p>
            <a:r>
              <a:rPr lang="ru-RU" sz="3200" dirty="0" smtClean="0">
                <a:solidFill>
                  <a:srgbClr val="00B050"/>
                </a:solidFill>
              </a:rPr>
              <a:t>Процесс липопротеидной </a:t>
            </a:r>
            <a:r>
              <a:rPr lang="ru-RU" sz="3200" dirty="0">
                <a:solidFill>
                  <a:srgbClr val="00B050"/>
                </a:solidFill>
              </a:rPr>
              <a:t>инфильтрации в интиму </a:t>
            </a:r>
            <a:r>
              <a:rPr lang="ru-RU" sz="3200" dirty="0" smtClean="0">
                <a:solidFill>
                  <a:srgbClr val="00B050"/>
                </a:solidFill>
              </a:rPr>
              <a:t>артерий: МКЭ/крупно-зернистая МД </a:t>
            </a:r>
            <a:endParaRPr lang="ru-RU" sz="3200" dirty="0">
              <a:solidFill>
                <a:srgbClr val="00B05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48823922"/>
              </p:ext>
            </p:extLst>
          </p:nvPr>
        </p:nvGraphicFramePr>
        <p:xfrm>
          <a:off x="34925" y="1196975"/>
          <a:ext cx="8928100" cy="534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6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Взаимодействие ЛВП с поверхностью эндотелия: МКЭ+МД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5472608" cy="5590202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1872208" cy="47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4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8" y="1118881"/>
            <a:ext cx="830580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100" y="188640"/>
            <a:ext cx="8401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</a:rPr>
              <a:t>Моделирование </a:t>
            </a:r>
            <a:r>
              <a:rPr lang="ru-RU" sz="2400" b="1" i="1" dirty="0">
                <a:solidFill>
                  <a:srgbClr val="00B050"/>
                </a:solidFill>
              </a:rPr>
              <a:t>поведения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биомакромолекул</a:t>
            </a:r>
            <a:r>
              <a:rPr lang="ru-RU" sz="2400" b="1" i="1" dirty="0" smtClean="0">
                <a:solidFill>
                  <a:srgbClr val="00B050"/>
                </a:solidFill>
              </a:rPr>
              <a:t> </a:t>
            </a:r>
            <a:r>
              <a:rPr lang="ru-RU" sz="2400" b="1" i="1" dirty="0">
                <a:solidFill>
                  <a:srgbClr val="00B050"/>
                </a:solidFill>
              </a:rPr>
              <a:t>с помощью крупнозернистой молекулярной динамики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636" y="614255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Fermeglia M, Pricl S. Prog Org Coat; 5: 187–99 (2007</a:t>
            </a:r>
            <a:r>
              <a:rPr lang="it-IT" i="1" dirty="0" smtClean="0"/>
              <a:t>)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38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6279"/>
            <a:ext cx="6309292" cy="513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260648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Мультимасштабное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моделирование для изучения макромолекул</a:t>
            </a:r>
            <a:endParaRPr lang="en-US" sz="22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dirty="0" smtClean="0"/>
              <a:t>Схема методов компьютерного моделирования в различных временных и пространственных масштабах, включая конкретные примеры для каждого из них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8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353700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Публикационная активность в области МД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A </a:t>
            </a:r>
            <a:r>
              <a:rPr lang="en-US" sz="1600" dirty="0"/>
              <a:t>Review of </a:t>
            </a:r>
            <a:r>
              <a:rPr lang="en-US" sz="1600" dirty="0" smtClean="0"/>
              <a:t>Coarse-Grained Molecular </a:t>
            </a:r>
            <a:r>
              <a:rPr lang="en-US" sz="1600" dirty="0"/>
              <a:t>Dynamics </a:t>
            </a:r>
            <a:r>
              <a:rPr lang="en-US" sz="1600" dirty="0" smtClean="0"/>
              <a:t>Techniques to </a:t>
            </a:r>
            <a:r>
              <a:rPr lang="en-US" sz="1600" dirty="0"/>
              <a:t>Access Extended Spatial </a:t>
            </a:r>
            <a:r>
              <a:rPr lang="en-US" sz="1600" dirty="0" smtClean="0"/>
              <a:t>and Temporal </a:t>
            </a:r>
            <a:r>
              <a:rPr lang="en-US" sz="1600" dirty="0"/>
              <a:t>Scales in </a:t>
            </a:r>
            <a:r>
              <a:rPr lang="en-US" sz="1600" dirty="0" err="1" smtClean="0"/>
              <a:t>Biomolecular</a:t>
            </a:r>
            <a:r>
              <a:rPr lang="en-US" sz="1600" dirty="0" smtClean="0"/>
              <a:t> Simulations - </a:t>
            </a:r>
            <a:r>
              <a:rPr lang="fr-FR" sz="1600" dirty="0" smtClean="0"/>
              <a:t>Bonnie </a:t>
            </a:r>
            <a:r>
              <a:rPr lang="fr-FR" sz="1600" dirty="0"/>
              <a:t>A. Merchant and Jeffry D. </a:t>
            </a:r>
            <a:r>
              <a:rPr lang="fr-FR" sz="1600" dirty="0" smtClean="0"/>
              <a:t>Madura</a:t>
            </a:r>
          </a:p>
          <a:p>
            <a:r>
              <a:rPr lang="fr-FR" sz="1600" dirty="0" smtClean="0"/>
              <a:t>(</a:t>
            </a:r>
            <a:r>
              <a:rPr lang="en-US" sz="1600" dirty="0"/>
              <a:t>Annual Reports in Computational Chemistry, Volume 7</a:t>
            </a:r>
          </a:p>
          <a:p>
            <a:r>
              <a:rPr lang="en-US" sz="1600" dirty="0"/>
              <a:t>ISSN: 1574-1400, DOI 10.1016/B978-0-444-53835-2.00003-1</a:t>
            </a:r>
            <a:r>
              <a:rPr lang="fr-FR" sz="1600" dirty="0" smtClean="0"/>
              <a:t>)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76672"/>
            <a:ext cx="7657701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1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Переход от атомистической модели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 модели укрупненных частиц (крупнозернистой)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776" y="1375405"/>
            <a:ext cx="3411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 – </a:t>
            </a:r>
            <a:r>
              <a:rPr lang="ru-RU" dirty="0" smtClean="0"/>
              <a:t>количество крупных частиц</a:t>
            </a:r>
          </a:p>
          <a:p>
            <a:r>
              <a:rPr lang="en-US" dirty="0" smtClean="0"/>
              <a:t>N</a:t>
            </a:r>
            <a:r>
              <a:rPr lang="ru-RU" dirty="0" smtClean="0"/>
              <a:t> – количество атомов в частице</a:t>
            </a:r>
          </a:p>
          <a:p>
            <a:r>
              <a:rPr lang="ru-RU" dirty="0" smtClean="0"/>
              <a:t>А – свободная энергия Гельмгольца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17" y="1106058"/>
            <a:ext cx="5093282" cy="229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94624"/>
            <a:ext cx="3678933" cy="270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003" y="5370649"/>
            <a:ext cx="449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Взаимодействие между укрупненными частицами воды Каждая молекула – одна частица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4" y="3501008"/>
            <a:ext cx="40862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1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Классы крупнозернистых моделей для биологических молекул и систем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733469"/>
              </p:ext>
            </p:extLst>
          </p:nvPr>
        </p:nvGraphicFramePr>
        <p:xfrm>
          <a:off x="0" y="1124744"/>
          <a:ext cx="9144000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54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Крупнозернистое моделирование с радикалами </a:t>
            </a:r>
            <a:r>
              <a:rPr lang="en-US" sz="2400" b="1" dirty="0" smtClean="0">
                <a:solidFill>
                  <a:srgbClr val="7030A0"/>
                </a:solidFill>
              </a:rPr>
              <a:t>(RBCG)</a:t>
            </a:r>
          </a:p>
          <a:p>
            <a:pPr algn="just"/>
            <a:r>
              <a:rPr lang="ru-RU" sz="1400" dirty="0" smtClean="0"/>
              <a:t>Модель крупнозернистого моделирования с сохранением радикалов широко применяется для изучения </a:t>
            </a:r>
            <a:r>
              <a:rPr lang="ru-RU" sz="1400" dirty="0" err="1" smtClean="0"/>
              <a:t>протеин-липидных</a:t>
            </a:r>
            <a:r>
              <a:rPr lang="ru-RU" sz="1400" dirty="0" smtClean="0"/>
              <a:t> систем, а именно </a:t>
            </a:r>
            <a:r>
              <a:rPr lang="ru-RU" sz="1400" dirty="0" err="1" smtClean="0"/>
              <a:t>липопротеинов</a:t>
            </a:r>
            <a:r>
              <a:rPr lang="ru-RU" sz="1400" dirty="0" smtClean="0"/>
              <a:t> высокой плотности. Данная модель хорошо воспроизводит изменения рельефа поверхности мембраны липопротеинами  </a:t>
            </a:r>
          </a:p>
          <a:p>
            <a:pPr algn="just"/>
            <a:r>
              <a:rPr lang="en-US" sz="1400" dirty="0" smtClean="0"/>
              <a:t>(</a:t>
            </a:r>
            <a:r>
              <a:rPr lang="en-US" sz="1400" i="1" dirty="0" smtClean="0"/>
              <a:t>Shih A.Y. et al. J. </a:t>
            </a:r>
            <a:r>
              <a:rPr lang="en-US" sz="1400" i="1" dirty="0" err="1" smtClean="0"/>
              <a:t>Struct</a:t>
            </a:r>
            <a:r>
              <a:rPr lang="en-US" sz="1400" i="1" dirty="0" smtClean="0"/>
              <a:t>. Biol. 2007, 157, 57992)</a:t>
            </a:r>
            <a:endParaRPr lang="en-US" sz="1400" b="1" dirty="0" smtClean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857364"/>
            <a:ext cx="6622718" cy="450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86578" y="2025614"/>
            <a:ext cx="235742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Крупнозернистые модели с сохранением радикалов </a:t>
            </a:r>
            <a:r>
              <a:rPr lang="en-US" sz="1200" dirty="0" smtClean="0"/>
              <a:t>(RBCG)</a:t>
            </a:r>
            <a:r>
              <a:rPr lang="ru-RU" sz="1200" dirty="0" smtClean="0"/>
              <a:t> и с сохранением формы </a:t>
            </a:r>
            <a:r>
              <a:rPr lang="en-US" sz="1200" dirty="0" smtClean="0"/>
              <a:t>(SBCG).</a:t>
            </a:r>
            <a:endParaRPr lang="ru-RU" sz="1200" dirty="0" smtClean="0"/>
          </a:p>
          <a:p>
            <a:r>
              <a:rPr lang="en-US" sz="1200" dirty="0" smtClean="0"/>
              <a:t> (A) </a:t>
            </a:r>
            <a:r>
              <a:rPr lang="ru-RU" sz="1200" dirty="0" smtClean="0"/>
              <a:t>Примеры </a:t>
            </a:r>
            <a:r>
              <a:rPr lang="ru-RU" sz="1200" dirty="0" err="1" smtClean="0"/>
              <a:t>крупно-зернистых</a:t>
            </a:r>
            <a:r>
              <a:rPr lang="ru-RU" sz="1200" dirty="0" smtClean="0"/>
              <a:t> моделей </a:t>
            </a:r>
            <a:r>
              <a:rPr lang="en-US" sz="1200" dirty="0" smtClean="0"/>
              <a:t>(RBCG)</a:t>
            </a:r>
            <a:r>
              <a:rPr lang="ru-RU" sz="1200" dirty="0" smtClean="0"/>
              <a:t>, </a:t>
            </a:r>
            <a:r>
              <a:rPr lang="en-US" sz="1200" dirty="0" smtClean="0"/>
              <a:t>(SBCG)</a:t>
            </a:r>
            <a:r>
              <a:rPr lang="ru-RU" sz="1200" dirty="0" smtClean="0"/>
              <a:t> и молекулярно-динамической модели целого атома (</a:t>
            </a:r>
            <a:r>
              <a:rPr lang="en-US" sz="1200" dirty="0" smtClean="0"/>
              <a:t>all-atom)</a:t>
            </a:r>
            <a:r>
              <a:rPr lang="ru-RU" sz="1200" dirty="0" smtClean="0"/>
              <a:t> для липида </a:t>
            </a:r>
            <a:r>
              <a:rPr lang="ru-RU" sz="1200" dirty="0" err="1" smtClean="0"/>
              <a:t>Диолеилфосфатидилхолина</a:t>
            </a:r>
            <a:r>
              <a:rPr lang="ru-RU" sz="1200" dirty="0" smtClean="0"/>
              <a:t> </a:t>
            </a:r>
            <a:r>
              <a:rPr lang="en-US" sz="1200" dirty="0" smtClean="0"/>
              <a:t>(DOPC ) </a:t>
            </a:r>
            <a:r>
              <a:rPr lang="ru-RU" sz="1200" dirty="0" smtClean="0"/>
              <a:t>и пептида </a:t>
            </a:r>
            <a:r>
              <a:rPr lang="en-US" sz="1200" dirty="0" smtClean="0"/>
              <a:t>AWLFV.</a:t>
            </a:r>
            <a:r>
              <a:rPr lang="ru-RU" sz="1200" dirty="0" smtClean="0"/>
              <a:t> </a:t>
            </a:r>
            <a:r>
              <a:rPr lang="en-US" sz="1200" dirty="0" smtClean="0"/>
              <a:t>(B)  </a:t>
            </a:r>
            <a:r>
              <a:rPr lang="ru-RU" sz="1200" dirty="0" smtClean="0"/>
              <a:t>Модель </a:t>
            </a:r>
            <a:r>
              <a:rPr lang="en-US" sz="1200" dirty="0" smtClean="0"/>
              <a:t>SBCG </a:t>
            </a:r>
            <a:r>
              <a:rPr lang="ru-RU" sz="1200" dirty="0" smtClean="0"/>
              <a:t> для сегмента протеина (С) вид сбоку и вид сверху модели </a:t>
            </a:r>
            <a:r>
              <a:rPr lang="en-US" sz="1200" dirty="0" smtClean="0"/>
              <a:t>SBCG</a:t>
            </a:r>
            <a:r>
              <a:rPr lang="ru-RU" sz="1200" dirty="0" smtClean="0"/>
              <a:t> небольшой </a:t>
            </a:r>
            <a:r>
              <a:rPr lang="ru-RU" sz="1200" dirty="0" err="1" smtClean="0"/>
              <a:t>мембрановой</a:t>
            </a:r>
            <a:r>
              <a:rPr lang="ru-RU" sz="1200" dirty="0" smtClean="0"/>
              <a:t> заплатки</a:t>
            </a:r>
            <a:r>
              <a:rPr lang="en-US" sz="1200" dirty="0" smtClean="0"/>
              <a:t> DOPC</a:t>
            </a:r>
            <a:r>
              <a:rPr lang="ru-RU" sz="1200" dirty="0" smtClean="0"/>
              <a:t> (</a:t>
            </a:r>
            <a:r>
              <a:rPr lang="en-US" sz="1200" dirty="0" smtClean="0"/>
              <a:t>D)</a:t>
            </a:r>
            <a:r>
              <a:rPr lang="ru-RU" sz="1200" dirty="0" smtClean="0"/>
              <a:t> мембрана </a:t>
            </a:r>
            <a:r>
              <a:rPr lang="en-US" sz="1200" dirty="0" smtClean="0"/>
              <a:t>DOPC</a:t>
            </a:r>
            <a:r>
              <a:rPr lang="ru-RU" sz="1200" dirty="0" smtClean="0"/>
              <a:t>, описываемая моделью целого атома,</a:t>
            </a:r>
            <a:r>
              <a:rPr lang="en-US" sz="1200" dirty="0" smtClean="0"/>
              <a:t> (RBCG)</a:t>
            </a:r>
            <a:r>
              <a:rPr lang="ru-RU" sz="1200" dirty="0" smtClean="0"/>
              <a:t> и </a:t>
            </a:r>
            <a:r>
              <a:rPr lang="en-US" sz="1200" dirty="0" smtClean="0"/>
              <a:t>(SBCG)</a:t>
            </a:r>
            <a:r>
              <a:rPr lang="ru-RU" sz="1200" dirty="0" smtClean="0"/>
              <a:t>. (</a:t>
            </a:r>
            <a:r>
              <a:rPr lang="en-US" sz="1200" dirty="0" smtClean="0"/>
              <a:t>E)-(G) </a:t>
            </a:r>
            <a:r>
              <a:rPr lang="ru-RU" sz="1200" dirty="0" smtClean="0"/>
              <a:t>область </a:t>
            </a:r>
            <a:r>
              <a:rPr lang="en-US" sz="1200" dirty="0" smtClean="0"/>
              <a:t>BAR, </a:t>
            </a:r>
            <a:r>
              <a:rPr lang="ru-RU" sz="1200" dirty="0" smtClean="0"/>
              <a:t>показанная сверху и сбоку в рамках модели целого атома, мод</a:t>
            </a:r>
            <a:r>
              <a:rPr lang="en-US" sz="1200" dirty="0" smtClean="0"/>
              <a:t> </a:t>
            </a:r>
            <a:r>
              <a:rPr lang="ru-RU" sz="1200" dirty="0" smtClean="0"/>
              <a:t>елей </a:t>
            </a:r>
            <a:r>
              <a:rPr lang="en-US" sz="1200" dirty="0" smtClean="0"/>
              <a:t>(RBCG)</a:t>
            </a:r>
            <a:r>
              <a:rPr lang="ru-RU" sz="1200" dirty="0" smtClean="0"/>
              <a:t> и </a:t>
            </a:r>
            <a:r>
              <a:rPr lang="en-US" sz="1200" dirty="0" smtClean="0"/>
              <a:t>(SBCG)</a:t>
            </a:r>
            <a:r>
              <a:rPr lang="ru-RU" sz="1200" dirty="0" smtClean="0"/>
              <a:t>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821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8864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Крупнозернистая модель с сохранением формы (</a:t>
            </a:r>
            <a:r>
              <a:rPr lang="en-US" sz="2400" b="1" dirty="0" smtClean="0">
                <a:solidFill>
                  <a:srgbClr val="7030A0"/>
                </a:solidFill>
              </a:rPr>
              <a:t>SBCG) </a:t>
            </a:r>
            <a:r>
              <a:rPr lang="en-US" sz="1600" i="1" dirty="0" err="1" smtClean="0"/>
              <a:t>Arkhipov</a:t>
            </a:r>
            <a:r>
              <a:rPr lang="en-US" sz="1600" i="1" dirty="0" smtClean="0"/>
              <a:t> </a:t>
            </a:r>
            <a:r>
              <a:rPr lang="en-US" sz="1600" i="1" dirty="0"/>
              <a:t>A</a:t>
            </a:r>
            <a:r>
              <a:rPr lang="en-US" sz="1600" i="1" dirty="0" smtClean="0"/>
              <a:t>. et al.</a:t>
            </a:r>
            <a:r>
              <a:rPr lang="fr-FR" sz="1600" i="1" dirty="0" smtClean="0"/>
              <a:t> </a:t>
            </a:r>
            <a:r>
              <a:rPr lang="fr-FR" sz="1600" i="1" dirty="0"/>
              <a:t>Biophys. J. 2008, 95, 280621</a:t>
            </a:r>
            <a:r>
              <a:rPr lang="fr-FR" sz="1600" i="1" dirty="0" smtClean="0"/>
              <a:t>.</a:t>
            </a:r>
            <a:endParaRPr lang="ru-RU" sz="1600" b="1" i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133468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Крупнозернистая модель с сохранением радикалов </a:t>
            </a:r>
            <a:r>
              <a:rPr lang="en-US" sz="1600" dirty="0" smtClean="0"/>
              <a:t>(</a:t>
            </a:r>
            <a:r>
              <a:rPr lang="en-US" sz="1600" dirty="0"/>
              <a:t>RBCG</a:t>
            </a:r>
            <a:r>
              <a:rPr lang="en-US" sz="1600" dirty="0" smtClean="0"/>
              <a:t>)</a:t>
            </a:r>
            <a:r>
              <a:rPr lang="ru-RU" sz="1600" dirty="0" smtClean="0"/>
              <a:t> используется для моделирования </a:t>
            </a:r>
            <a:r>
              <a:rPr lang="ru-RU" sz="1600" dirty="0" err="1" smtClean="0"/>
              <a:t>протеин-липидных</a:t>
            </a:r>
            <a:r>
              <a:rPr lang="ru-RU" sz="1600" dirty="0" smtClean="0"/>
              <a:t> систем. Крупнозернистая модель с сохранением формы </a:t>
            </a:r>
            <a:r>
              <a:rPr lang="en-US" sz="1600" dirty="0" smtClean="0"/>
              <a:t>(</a:t>
            </a:r>
            <a:r>
              <a:rPr lang="en-US" sz="1600" dirty="0"/>
              <a:t>SBCG</a:t>
            </a:r>
            <a:r>
              <a:rPr lang="en-US" sz="1600" dirty="0" smtClean="0"/>
              <a:t>)</a:t>
            </a:r>
            <a:r>
              <a:rPr lang="ru-RU" sz="1600" dirty="0" smtClean="0"/>
              <a:t> используется для моделирования крупных макромолекулярных систем.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716" y="2276872"/>
            <a:ext cx="43577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Метод крупнозернистого моделирования с сохранением формы (SBCG) был разработан для моделирования белков и их агрегатов, и был успешно применен для изучения вирусных </a:t>
            </a:r>
            <a:r>
              <a:rPr lang="ru-RU" sz="1400" dirty="0" err="1" smtClean="0"/>
              <a:t>капсидных</a:t>
            </a:r>
            <a:r>
              <a:rPr lang="ru-RU" sz="1400" dirty="0" smtClean="0"/>
              <a:t> белков и бактериальных жгутиков во временном масштабе десятки микросекунд и с соотношением 50 или 500 атомов, объединенных в крупнозернистую бусинку. </a:t>
            </a:r>
            <a:br>
              <a:rPr lang="ru-RU" sz="1400" dirty="0" smtClean="0"/>
            </a:br>
            <a:r>
              <a:rPr lang="ru-RU" sz="1400" dirty="0" smtClean="0"/>
              <a:t>Метод SBCG  был модифицирован для  описания липидных мембран. Взаимодействия между бусинками описываются с помощью силового поля CHARMM (</a:t>
            </a:r>
            <a:r>
              <a:rPr lang="ru-RU" sz="1400" dirty="0" err="1" smtClean="0"/>
              <a:t>Chemistry</a:t>
            </a:r>
            <a:r>
              <a:rPr lang="ru-RU" sz="1400" dirty="0" smtClean="0"/>
              <a:t> </a:t>
            </a:r>
            <a:r>
              <a:rPr lang="ru-RU" sz="1400" dirty="0" err="1" smtClean="0"/>
              <a:t>at</a:t>
            </a:r>
            <a:r>
              <a:rPr lang="ru-RU" sz="1400" dirty="0" smtClean="0"/>
              <a:t> </a:t>
            </a:r>
            <a:r>
              <a:rPr lang="ru-RU" sz="1400" dirty="0" err="1" smtClean="0"/>
              <a:t>HARvard</a:t>
            </a:r>
            <a:r>
              <a:rPr lang="ru-RU" sz="1400" dirty="0" smtClean="0"/>
              <a:t> </a:t>
            </a:r>
            <a:r>
              <a:rPr lang="ru-RU" sz="1400" dirty="0" err="1" smtClean="0"/>
              <a:t>Macromolecular</a:t>
            </a:r>
            <a:r>
              <a:rPr lang="ru-RU" sz="1400" dirty="0" smtClean="0"/>
              <a:t> </a:t>
            </a:r>
            <a:r>
              <a:rPr lang="ru-RU" sz="1400" dirty="0" err="1" smtClean="0"/>
              <a:t>Mechanics</a:t>
            </a:r>
            <a:r>
              <a:rPr lang="ru-RU" sz="1400" dirty="0" smtClean="0"/>
              <a:t>), т.е. связанные взаимодействия представлены ​​потенциалами гармонической связи и валентных углов, а несвязанные взаимодействия описываются потенциалом </a:t>
            </a:r>
            <a:r>
              <a:rPr lang="ru-RU" sz="1400" dirty="0" err="1" smtClean="0"/>
              <a:t>Леннард-Джонса</a:t>
            </a:r>
            <a:r>
              <a:rPr lang="ru-RU" sz="1400" dirty="0" smtClean="0"/>
              <a:t> (LJ) 6-12 и Кулоновским потенциалом.</a:t>
            </a:r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40" y="1944964"/>
            <a:ext cx="4334806" cy="45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72132" y="6357958"/>
            <a:ext cx="2197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SBCG model for lipids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6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ru-RU" sz="2000" b="1" dirty="0">
                <a:solidFill>
                  <a:srgbClr val="00B050"/>
                </a:solidFill>
              </a:rPr>
              <a:t>МОЛЕКУЛЯРНО-ДИНАМИЧЕСКОЕ ИССЛЕДОВАНИЕ </a:t>
            </a:r>
            <a:r>
              <a:rPr lang="ru-RU" sz="2000" dirty="0">
                <a:solidFill>
                  <a:srgbClr val="00B050"/>
                </a:solidFill>
              </a:rPr>
              <a:t/>
            </a:r>
            <a:br>
              <a:rPr lang="ru-RU" sz="2000" dirty="0">
                <a:solidFill>
                  <a:srgbClr val="00B050"/>
                </a:solidFill>
              </a:rPr>
            </a:br>
            <a:r>
              <a:rPr lang="ru-RU" sz="2000" b="1" dirty="0">
                <a:solidFill>
                  <a:srgbClr val="00B050"/>
                </a:solidFill>
              </a:rPr>
              <a:t>СТРУКТУРЫ И ПОДВИЖНОСТИ ФОСФОЛИПИДНЫХ МОЛЕКУЛ </a:t>
            </a:r>
            <a:r>
              <a:rPr lang="ru-RU" sz="2000" dirty="0">
                <a:solidFill>
                  <a:srgbClr val="00B050"/>
                </a:solidFill>
              </a:rPr>
              <a:t/>
            </a:r>
            <a:br>
              <a:rPr lang="ru-RU" sz="2000" dirty="0">
                <a:solidFill>
                  <a:srgbClr val="00B050"/>
                </a:solidFill>
              </a:rPr>
            </a:br>
            <a:r>
              <a:rPr lang="ru-RU" sz="2000" b="1" dirty="0">
                <a:solidFill>
                  <a:srgbClr val="00B050"/>
                </a:solidFill>
              </a:rPr>
              <a:t>С ПРИМЕНЕНИЕМ МЕТОДА УКРУПНЕННЫХ </a:t>
            </a:r>
            <a:r>
              <a:rPr lang="ru-RU" sz="2000" b="1" dirty="0" smtClean="0">
                <a:solidFill>
                  <a:srgbClr val="00B050"/>
                </a:solidFill>
              </a:rPr>
              <a:t>ЧАСТИЦ</a:t>
            </a:r>
            <a:r>
              <a:rPr lang="en-US" sz="2000" b="1" dirty="0" smtClean="0">
                <a:solidFill>
                  <a:srgbClr val="00B050"/>
                </a:solidFill>
              </a:rPr>
              <a:t/>
            </a:r>
            <a:br>
              <a:rPr lang="en-US" sz="2000" b="1" dirty="0" smtClean="0">
                <a:solidFill>
                  <a:srgbClr val="00B050"/>
                </a:solidFill>
              </a:rPr>
            </a:br>
            <a:r>
              <a:rPr lang="ru-RU" sz="2000" dirty="0" smtClean="0"/>
              <a:t>О.Е. Глухова, Е.Л. Коссович - СГУ</a:t>
            </a:r>
            <a:endParaRPr lang="ru-RU" sz="2000" dirty="0"/>
          </a:p>
        </p:txBody>
      </p:sp>
      <p:pic>
        <p:nvPicPr>
          <p:cNvPr id="36865" name="Picture 1" descr="pi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49053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020" y="4869160"/>
            <a:ext cx="88209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ru-RU" sz="1200" dirty="0" smtClean="0"/>
              <a:t>Сложные </a:t>
            </a:r>
            <a:r>
              <a:rPr lang="ru-RU" sz="1200" dirty="0"/>
              <a:t>липиды, сложные эфиры многоатомных спиртов и высших жирных кислот. Содержат остаток фосфорной кислоты и соединенную с ней добавочную группу атомов различной химической </a:t>
            </a:r>
            <a:r>
              <a:rPr lang="ru-RU" sz="1200" dirty="0" smtClean="0"/>
              <a:t>природы.</a:t>
            </a:r>
          </a:p>
          <a:p>
            <a:pPr hangingPunct="0"/>
            <a:endParaRPr lang="ru-RU" sz="1200" dirty="0" smtClean="0"/>
          </a:p>
          <a:p>
            <a:pPr hangingPunct="0"/>
            <a:r>
              <a:rPr lang="ru-RU" sz="1200" dirty="0" smtClean="0"/>
              <a:t>Нами </a:t>
            </a:r>
            <a:r>
              <a:rPr lang="ru-RU" sz="1200" dirty="0"/>
              <a:t>применялись индивидуальные значения масс для каждого из вышеуказанных типов атомов: атом, обозначенный на рис.1 </a:t>
            </a:r>
            <a:r>
              <a:rPr lang="en-US" sz="1200" dirty="0"/>
              <a:t>Q</a:t>
            </a:r>
            <a:r>
              <a:rPr lang="ru-RU" sz="1200" baseline="30000" dirty="0"/>
              <a:t>+</a:t>
            </a:r>
            <a:r>
              <a:rPr lang="ru-RU" sz="1200" dirty="0"/>
              <a:t>, имеет массу 87,23 </a:t>
            </a:r>
            <a:r>
              <a:rPr lang="ru-RU" sz="1200" dirty="0" err="1"/>
              <a:t>а.е.м</a:t>
            </a:r>
            <a:r>
              <a:rPr lang="ru-RU" sz="1200" dirty="0"/>
              <a:t>., атом </a:t>
            </a:r>
            <a:r>
              <a:rPr lang="en-US" sz="1200" dirty="0"/>
              <a:t>Q</a:t>
            </a:r>
            <a:r>
              <a:rPr lang="ru-RU" sz="1200" baseline="30000" dirty="0"/>
              <a:t>-</a:t>
            </a:r>
            <a:r>
              <a:rPr lang="ru-RU" sz="1200" dirty="0"/>
              <a:t> – 95,00 </a:t>
            </a:r>
            <a:r>
              <a:rPr lang="ru-RU" sz="1200" dirty="0" err="1"/>
              <a:t>а.е.м</a:t>
            </a:r>
            <a:r>
              <a:rPr lang="ru-RU" sz="1200" dirty="0"/>
              <a:t>., атом </a:t>
            </a:r>
            <a:r>
              <a:rPr lang="en-US" sz="1200" dirty="0"/>
              <a:t>N </a:t>
            </a:r>
            <a:r>
              <a:rPr lang="ru-RU" sz="1200" dirty="0"/>
              <a:t>– 71,08 </a:t>
            </a:r>
            <a:r>
              <a:rPr lang="ru-RU" sz="1200" dirty="0" err="1"/>
              <a:t>а.е.м</a:t>
            </a:r>
            <a:r>
              <a:rPr lang="ru-RU" sz="1200" dirty="0"/>
              <a:t>., атом А – 43,10 </a:t>
            </a:r>
            <a:r>
              <a:rPr lang="ru-RU" sz="1200" dirty="0" err="1"/>
              <a:t>а.е.м</a:t>
            </a:r>
            <a:r>
              <a:rPr lang="ru-RU" sz="1200" dirty="0"/>
              <a:t>. Из разброса атомов по массам уже следует, что ветви фосфолипидной молекулы, образованные атомами А, будут самыми подвижными.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84959"/>
            <a:ext cx="2750521" cy="32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31922" cy="792088"/>
          </a:xfrm>
        </p:spPr>
        <p:txBody>
          <a:bodyPr/>
          <a:lstStyle/>
          <a:p>
            <a:r>
              <a:rPr lang="ru-RU" sz="3200" dirty="0" smtClean="0"/>
              <a:t>Математическая модель</a:t>
            </a:r>
            <a:endParaRPr lang="ru-RU" sz="3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489615"/>
              </p:ext>
            </p:extLst>
          </p:nvPr>
        </p:nvGraphicFramePr>
        <p:xfrm>
          <a:off x="323528" y="1412776"/>
          <a:ext cx="337208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r:id="rId3" imgW="1524000" imgH="393700" progId="">
                  <p:embed/>
                </p:oleObj>
              </mc:Choice>
              <mc:Fallback>
                <p:oleObj r:id="rId3" imgW="15240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12776"/>
                        <a:ext cx="3372082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717759"/>
              </p:ext>
            </p:extLst>
          </p:nvPr>
        </p:nvGraphicFramePr>
        <p:xfrm>
          <a:off x="179512" y="2420888"/>
          <a:ext cx="467525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r:id="rId5" imgW="2311400" imgH="393700" progId="">
                  <p:embed/>
                </p:oleObj>
              </mc:Choice>
              <mc:Fallback>
                <p:oleObj r:id="rId5" imgW="23114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420888"/>
                        <a:ext cx="4675251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159370"/>
              </p:ext>
            </p:extLst>
          </p:nvPr>
        </p:nvGraphicFramePr>
        <p:xfrm>
          <a:off x="179512" y="4581128"/>
          <a:ext cx="3888432" cy="107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r:id="rId7" imgW="2032000" imgH="558800" progId="">
                  <p:embed/>
                </p:oleObj>
              </mc:Choice>
              <mc:Fallback>
                <p:oleObj r:id="rId7" imgW="2032000" imgH="55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581128"/>
                        <a:ext cx="3888432" cy="10770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527830"/>
              </p:ext>
            </p:extLst>
          </p:nvPr>
        </p:nvGraphicFramePr>
        <p:xfrm>
          <a:off x="4283968" y="4725144"/>
          <a:ext cx="2520280" cy="909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r:id="rId9" imgW="1270000" imgH="457200" progId="">
                  <p:embed/>
                </p:oleObj>
              </mc:Choice>
              <mc:Fallback>
                <p:oleObj r:id="rId9" imgW="12700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4725144"/>
                        <a:ext cx="2520280" cy="909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562309"/>
              </p:ext>
            </p:extLst>
          </p:nvPr>
        </p:nvGraphicFramePr>
        <p:xfrm>
          <a:off x="251520" y="764704"/>
          <a:ext cx="638907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Формула" r:id="rId11" imgW="2323092" imgH="215806" progId="Equation.3">
                  <p:embed/>
                </p:oleObj>
              </mc:Choice>
              <mc:Fallback>
                <p:oleObj name="Формула" r:id="rId11" imgW="232309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764704"/>
                        <a:ext cx="638907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441467"/>
              </p:ext>
            </p:extLst>
          </p:nvPr>
        </p:nvGraphicFramePr>
        <p:xfrm>
          <a:off x="251520" y="3501008"/>
          <a:ext cx="4445793" cy="78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Формула" r:id="rId13" imgW="1841400" imgH="330120" progId="Equation.3">
                  <p:embed/>
                </p:oleObj>
              </mc:Choice>
              <mc:Fallback>
                <p:oleObj name="Формула" r:id="rId13" imgW="18414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501008"/>
                        <a:ext cx="4445793" cy="7894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8175"/>
              </p:ext>
            </p:extLst>
          </p:nvPr>
        </p:nvGraphicFramePr>
        <p:xfrm>
          <a:off x="75464" y="6002452"/>
          <a:ext cx="1717537" cy="473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r:id="rId15" imgW="926698" imgH="253890" progId="">
                  <p:embed/>
                </p:oleObj>
              </mc:Choice>
              <mc:Fallback>
                <p:oleObj r:id="rId15" imgW="926698" imgH="2538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4" y="6002452"/>
                        <a:ext cx="1717537" cy="4731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63688" y="591588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зависимости от знака заряда атома. Если виртуальная частица не заряжена, то </a:t>
            </a:r>
            <a:r>
              <a:rPr lang="en-GB" i="1" dirty="0" err="1" smtClean="0"/>
              <a:t>U</a:t>
            </a:r>
            <a:r>
              <a:rPr lang="en-GB" sz="1200" i="1" dirty="0" err="1" smtClean="0"/>
              <a:t>charge</a:t>
            </a:r>
            <a:r>
              <a:rPr lang="en-GB" i="1" dirty="0" smtClean="0"/>
              <a:t> = 0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84959"/>
            <a:ext cx="2750521" cy="32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3837112" cy="49006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эндотелий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6740"/>
            <a:ext cx="4968552" cy="5970831"/>
          </a:xfrm>
        </p:spPr>
        <p:txBody>
          <a:bodyPr>
            <a:noAutofit/>
          </a:bodyPr>
          <a:lstStyle/>
          <a:p>
            <a:r>
              <a:rPr lang="ru-RU" sz="1400" dirty="0"/>
              <a:t>Внутренний слой со стороны просвета сосуда выстлан клетками </a:t>
            </a:r>
            <a:r>
              <a:rPr lang="ru-RU" sz="1400" b="1" dirty="0"/>
              <a:t>эндотелия</a:t>
            </a:r>
            <a:r>
              <a:rPr lang="ru-RU" sz="1400" dirty="0"/>
              <a:t>. Его клетки имеют уплощенную вытянутую форму с продольной осью, ориентированной по </a:t>
            </a:r>
            <a:r>
              <a:rPr lang="ru-RU" sz="1400" dirty="0" err="1"/>
              <a:t>длиннику</a:t>
            </a:r>
            <a:r>
              <a:rPr lang="ru-RU" sz="1400" dirty="0"/>
              <a:t> сосуда. Межклеточные границы имеют вид тонких, слегка извитых линий. Чем </a:t>
            </a:r>
            <a:r>
              <a:rPr lang="ru-RU" sz="1400" dirty="0" err="1"/>
              <a:t>дистальнее</a:t>
            </a:r>
            <a:r>
              <a:rPr lang="ru-RU" sz="1400" dirty="0"/>
              <a:t> расположен артериальный сегмент и чем меньше его диаметр, тем более вытянуты выстилающие его </a:t>
            </a:r>
            <a:r>
              <a:rPr lang="ru-RU" sz="1400" dirty="0" err="1"/>
              <a:t>эндотелиоциты</a:t>
            </a:r>
            <a:r>
              <a:rPr lang="ru-RU" sz="1400" dirty="0"/>
              <a:t> и тем меньше угол их отклонения от оси сосуда. </a:t>
            </a:r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местах отхождения ветвей эта закономерность нарушается: </a:t>
            </a:r>
            <a:r>
              <a:rPr lang="ru-RU" sz="1400" b="1" dirty="0"/>
              <a:t>расположение </a:t>
            </a:r>
            <a:r>
              <a:rPr lang="ru-RU" sz="1400" b="1" dirty="0" err="1"/>
              <a:t>эндотелиоцитов</a:t>
            </a:r>
            <a:r>
              <a:rPr lang="ru-RU" sz="1400" b="1" dirty="0"/>
              <a:t> становится хаотичным, а их форма — полигональной</a:t>
            </a:r>
            <a:r>
              <a:rPr lang="ru-RU" sz="1400" dirty="0"/>
              <a:t>. Размеры артериальных </a:t>
            </a:r>
            <a:r>
              <a:rPr lang="ru-RU" sz="1400" dirty="0" err="1"/>
              <a:t>эндотелиоцитов</a:t>
            </a:r>
            <a:r>
              <a:rPr lang="ru-RU" sz="1400" dirty="0"/>
              <a:t> достаточно вариабельны. </a:t>
            </a:r>
            <a:r>
              <a:rPr lang="ru-RU" sz="1400" b="1" dirty="0"/>
              <a:t>Длина клеток составляет 25–50 мкм</a:t>
            </a:r>
            <a:r>
              <a:rPr lang="ru-RU" sz="1400" dirty="0"/>
              <a:t>, </a:t>
            </a:r>
            <a:r>
              <a:rPr lang="ru-RU" sz="1400" b="1" dirty="0"/>
              <a:t>ширина — 7–15 мкм</a:t>
            </a:r>
            <a:r>
              <a:rPr lang="ru-RU" sz="1400" dirty="0"/>
              <a:t>, толщина </a:t>
            </a:r>
            <a:r>
              <a:rPr lang="ru-RU" sz="1400" dirty="0" err="1"/>
              <a:t>выбухающей</a:t>
            </a:r>
            <a:r>
              <a:rPr lang="ru-RU" sz="1400" dirty="0"/>
              <a:t> в просвет ядросодержащей части — до 3 мкм, а по периферии 1 мкм. </a:t>
            </a:r>
            <a:endParaRPr lang="ru-RU" sz="1400" dirty="0" smtClean="0"/>
          </a:p>
          <a:p>
            <a:r>
              <a:rPr lang="en-US" sz="1400" dirty="0"/>
              <a:t> </a:t>
            </a:r>
            <a:r>
              <a:rPr lang="ru-RU" sz="1400" dirty="0" smtClean="0"/>
              <a:t>Важным </a:t>
            </a:r>
            <a:r>
              <a:rPr lang="ru-RU" sz="1400" dirty="0"/>
              <a:t>структурно-функциональным элементом эндотелиального </a:t>
            </a:r>
            <a:r>
              <a:rPr lang="ru-RU" sz="1400" dirty="0" err="1"/>
              <a:t>монослоя</a:t>
            </a:r>
            <a:r>
              <a:rPr lang="ru-RU" sz="1400" dirty="0"/>
              <a:t> являются межклеточные контакты. Периферические и контактные зоны смежных клеток могут просто накладываться друг на друга либо формировать </a:t>
            </a:r>
            <a:r>
              <a:rPr lang="ru-RU" sz="1400" dirty="0" err="1"/>
              <a:t>интердигитации</a:t>
            </a:r>
            <a:r>
              <a:rPr lang="ru-RU" sz="1400" dirty="0"/>
              <a:t>, значительно усложняющие контуры межклеточной щели. При этом край одной из клеток свободно свисает в просвет сосуда, образуя так называемую маргинальную складку. Пространство между клетками </a:t>
            </a:r>
            <a:r>
              <a:rPr lang="ru-RU" sz="1400" b="1" dirty="0"/>
              <a:t>шириной в среднем 2–3 </a:t>
            </a:r>
            <a:r>
              <a:rPr lang="ru-RU" sz="1400" b="1" dirty="0" err="1"/>
              <a:t>нм</a:t>
            </a:r>
            <a:r>
              <a:rPr lang="ru-RU" sz="1400" b="1" dirty="0"/>
              <a:t> на всем протяжении заполнено межклеточным «цементом», близким по своим физико-химическим свойствам к </a:t>
            </a:r>
            <a:r>
              <a:rPr lang="ru-RU" sz="1400" b="1" dirty="0" err="1"/>
              <a:t>гликокаликсу</a:t>
            </a:r>
            <a:r>
              <a:rPr lang="ru-RU" sz="1400" dirty="0" smtClean="0"/>
              <a:t>.</a:t>
            </a:r>
            <a:endParaRPr lang="ru-RU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34944" cy="231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3398829"/>
            <a:ext cx="3447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Endothelial</a:t>
            </a:r>
            <a:r>
              <a:rPr lang="ru-RU" dirty="0"/>
              <a:t> </a:t>
            </a:r>
            <a:r>
              <a:rPr lang="ru-RU" dirty="0" err="1"/>
              <a:t>glycocalyx</a:t>
            </a:r>
            <a:r>
              <a:rPr lang="en-US" dirty="0"/>
              <a:t> </a:t>
            </a:r>
            <a:r>
              <a:rPr lang="ru-RU" dirty="0"/>
              <a:t>: желудочковый </a:t>
            </a:r>
            <a:r>
              <a:rPr lang="ru-RU" dirty="0" err="1"/>
              <a:t>миокардиальный</a:t>
            </a:r>
            <a:r>
              <a:rPr lang="ru-RU" dirty="0"/>
              <a:t> капилляр (электронная микроскопия)</a:t>
            </a:r>
            <a:r>
              <a:rPr lang="en-US" dirty="0"/>
              <a:t>   </a:t>
            </a:r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53" y="5916043"/>
            <a:ext cx="5760640" cy="94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4869160"/>
            <a:ext cx="3231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3rd Micro and Nano Flows Conference</a:t>
            </a:r>
          </a:p>
          <a:p>
            <a:r>
              <a:rPr lang="en-US" sz="1400" i="1" dirty="0"/>
              <a:t>Thessaloniki, Greece, 22-24 August 2011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10612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305407"/>
              </p:ext>
            </p:extLst>
          </p:nvPr>
        </p:nvGraphicFramePr>
        <p:xfrm>
          <a:off x="3563888" y="188640"/>
          <a:ext cx="5364163" cy="600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Document" r:id="rId3" imgW="6091482" imgH="6836486" progId="Word.Document.8">
                  <p:embed/>
                </p:oleObj>
              </mc:Choice>
              <mc:Fallback>
                <p:oleObj name="Document" r:id="rId3" imgW="6091482" imgH="6836486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188640"/>
                        <a:ext cx="5364163" cy="600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7"/>
          <p:cNvSpPr txBox="1">
            <a:spLocks noChangeArrowheads="1"/>
          </p:cNvSpPr>
          <p:nvPr/>
        </p:nvSpPr>
        <p:spPr>
          <a:xfrm>
            <a:off x="251521" y="3573016"/>
            <a:ext cx="3240360" cy="243663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sz="1400" dirty="0" smtClean="0"/>
              <a:t>3 типа крупнозернистых частиц: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400" dirty="0" smtClean="0"/>
              <a:t>неполярные (</a:t>
            </a:r>
            <a:r>
              <a:rPr lang="en-US" sz="1400" dirty="0" smtClean="0"/>
              <a:t>N</a:t>
            </a:r>
            <a:r>
              <a:rPr lang="ru-RU" sz="1400" dirty="0" smtClean="0"/>
              <a:t>) массой 71,08 </a:t>
            </a:r>
            <a:r>
              <a:rPr lang="ru-RU" sz="1400" dirty="0" err="1" smtClean="0"/>
              <a:t>а.е.м</a:t>
            </a:r>
            <a:r>
              <a:rPr lang="ru-RU" sz="1400" dirty="0" smtClean="0"/>
              <a:t>.,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400" dirty="0" err="1" smtClean="0"/>
              <a:t>аполярные</a:t>
            </a:r>
            <a:r>
              <a:rPr lang="ru-RU" sz="1400" dirty="0" smtClean="0"/>
              <a:t> (</a:t>
            </a:r>
            <a:r>
              <a:rPr lang="en-US" sz="1400" dirty="0" smtClean="0"/>
              <a:t>A</a:t>
            </a:r>
            <a:r>
              <a:rPr lang="ru-RU" sz="1400" dirty="0" smtClean="0"/>
              <a:t>), масса 43,10 </a:t>
            </a:r>
            <a:r>
              <a:rPr lang="ru-RU" sz="1400" dirty="0" err="1" smtClean="0"/>
              <a:t>а.е.м</a:t>
            </a:r>
            <a:r>
              <a:rPr lang="ru-RU" sz="1400" dirty="0" smtClean="0"/>
              <a:t>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400" dirty="0" smtClean="0"/>
              <a:t>заряженные (</a:t>
            </a:r>
            <a:r>
              <a:rPr lang="en-US" sz="1400" dirty="0" smtClean="0"/>
              <a:t>Q</a:t>
            </a:r>
            <a:r>
              <a:rPr lang="ru-RU" sz="1400" dirty="0" smtClean="0"/>
              <a:t>), подразделяется на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400" dirty="0" smtClean="0"/>
              <a:t>2 подтипа в зависимости от заряда и группы: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dirty="0" smtClean="0"/>
              <a:t>     Q+</a:t>
            </a:r>
            <a:r>
              <a:rPr lang="ru-RU" sz="1400" dirty="0" smtClean="0"/>
              <a:t>,</a:t>
            </a:r>
            <a:r>
              <a:rPr lang="en-US" sz="1400" dirty="0" smtClean="0"/>
              <a:t> </a:t>
            </a:r>
            <a:r>
              <a:rPr lang="ru-RU" sz="1400" dirty="0" smtClean="0"/>
              <a:t>масса</a:t>
            </a:r>
            <a:r>
              <a:rPr lang="en-US" sz="1400" dirty="0" smtClean="0"/>
              <a:t> </a:t>
            </a:r>
            <a:r>
              <a:rPr lang="ru-RU" sz="1400" dirty="0" smtClean="0"/>
              <a:t>87,23 </a:t>
            </a:r>
            <a:r>
              <a:rPr lang="ru-RU" sz="1400" dirty="0" err="1" smtClean="0"/>
              <a:t>а.е.м</a:t>
            </a:r>
            <a:r>
              <a:rPr lang="ru-RU" sz="1400" dirty="0" smtClean="0"/>
              <a:t>., </a:t>
            </a:r>
            <a:endParaRPr lang="en-US" sz="1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dirty="0" smtClean="0"/>
              <a:t>     Q-</a:t>
            </a:r>
            <a:r>
              <a:rPr lang="ru-RU" sz="1400" dirty="0" smtClean="0"/>
              <a:t>,  масса 95,00 </a:t>
            </a:r>
            <a:r>
              <a:rPr lang="ru-RU" sz="1400" dirty="0" err="1" smtClean="0"/>
              <a:t>а.е.м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5" y="116632"/>
            <a:ext cx="2480982" cy="3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505"/>
            <a:ext cx="9144000" cy="639193"/>
          </a:xfrm>
        </p:spPr>
        <p:txBody>
          <a:bodyPr/>
          <a:lstStyle/>
          <a:p>
            <a:r>
              <a:rPr lang="ru-RU" sz="2800" dirty="0">
                <a:solidFill>
                  <a:srgbClr val="00B050"/>
                </a:solidFill>
              </a:rPr>
              <a:t>Динамика фосфолипидных молекул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2401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62" name="Rectangle 34"/>
          <p:cNvSpPr>
            <a:spLocks noChangeArrowheads="1"/>
          </p:cNvSpPr>
          <p:nvPr/>
        </p:nvSpPr>
        <p:spPr bwMode="auto">
          <a:xfrm>
            <a:off x="0" y="2200275"/>
            <a:ext cx="2789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2564" name="Rectangle 36"/>
          <p:cNvSpPr>
            <a:spLocks noChangeArrowheads="1"/>
          </p:cNvSpPr>
          <p:nvPr/>
        </p:nvSpPr>
        <p:spPr bwMode="auto">
          <a:xfrm>
            <a:off x="0" y="2200275"/>
            <a:ext cx="3108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0" y="2200275"/>
            <a:ext cx="2789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2568" name="Rectangle 40"/>
          <p:cNvSpPr>
            <a:spLocks noChangeArrowheads="1"/>
          </p:cNvSpPr>
          <p:nvPr/>
        </p:nvSpPr>
        <p:spPr bwMode="auto">
          <a:xfrm>
            <a:off x="0" y="2200275"/>
            <a:ext cx="3108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2584" name="Rectangle 56"/>
          <p:cNvSpPr>
            <a:spLocks noChangeArrowheads="1"/>
          </p:cNvSpPr>
          <p:nvPr/>
        </p:nvSpPr>
        <p:spPr bwMode="auto">
          <a:xfrm>
            <a:off x="0" y="446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-47762" y="692696"/>
            <a:ext cx="320384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000" dirty="0"/>
              <a:t>Вращение фосфолипидной молекулы, частота </a:t>
            </a:r>
            <a:r>
              <a:rPr lang="ru-RU" dirty="0"/>
              <a:t>1.2 ГГц при температуре 309К</a:t>
            </a: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>
          <a:xfrm>
            <a:off x="5394325" y="2636912"/>
            <a:ext cx="3609043" cy="302433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 smtClean="0"/>
              <a:t>4 молекулы воды представлены в виде одного виртуального атома типа </a:t>
            </a:r>
            <a:r>
              <a:rPr lang="en-US" sz="1600" dirty="0" smtClean="0"/>
              <a:t>P</a:t>
            </a:r>
            <a:r>
              <a:rPr lang="ru-RU" sz="1600" dirty="0" smtClean="0"/>
              <a:t> (полярный, четвертый тип укрупненных частиц)</a:t>
            </a:r>
          </a:p>
          <a:p>
            <a:r>
              <a:rPr lang="ru-RU" sz="1600" dirty="0" smtClean="0"/>
              <a:t>Частота вращения фосфолипидной молекулы снизилась до 110МГц при температуре 309К</a:t>
            </a:r>
            <a:endParaRPr lang="en-US" sz="1600" dirty="0" smtClean="0"/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Структура фосфолипида представляет собой спираль, имеющую две ветви, которая может быть описана как пружина с вычисленной жесткостью 27,68 кН/м.</a:t>
            </a:r>
          </a:p>
          <a:p>
            <a:endParaRPr lang="ru-RU" sz="1600" dirty="0"/>
          </a:p>
        </p:txBody>
      </p:sp>
      <p:sp>
        <p:nvSpPr>
          <p:cNvPr id="2" name="AutoShape 63" descr="imap://elena%2Ekossovich%40googlemail%2Ecom@imap.googlemail.com:993/fetch%3EUID%3E/INBOX%3E2032?part=1.2&amp;type=image/gif&amp;filename=%D1%84%D0%BE%D1%81%D1%84%D0%BE%D0%BB%D0%B8%D0%BF%D0%B8%D0%B4%20%D0%B2%D1%80%D0%B0%D1%89%D0%B5%D0%BD%D0%B8%D0%B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60848"/>
            <a:ext cx="5238750" cy="3810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4617" y="587084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/>
              <a:t> Молекулярно-динамическое исследование структуры и подвижности фосфолипидных молекул с применением метода укрупненных частиц. О.Е. Глухова, И.В. Кириллова, Г.Н. Маслякова, Е.Л. Коссович. Российский </a:t>
            </a:r>
            <a:r>
              <a:rPr lang="ru-RU" sz="1400" dirty="0" err="1"/>
              <a:t>журналбиомеханики</a:t>
            </a:r>
            <a:r>
              <a:rPr lang="ru-RU" sz="1400" dirty="0"/>
              <a:t> – Т. 16, № 3 (57) – с. </a:t>
            </a:r>
            <a:r>
              <a:rPr lang="ru-RU" sz="1400" dirty="0" smtClean="0"/>
              <a:t>8–15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11722"/>
            <a:ext cx="5223456" cy="19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Исследование температурного эффекта процесса агрегации мицелл</a:t>
            </a:r>
            <a:endParaRPr lang="ru-RU" dirty="0"/>
          </a:p>
        </p:txBody>
      </p:sp>
      <p:pic>
        <p:nvPicPr>
          <p:cNvPr id="44035" name="Рисунок 3" descr="Описание: 9lipids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5" y="2771768"/>
            <a:ext cx="29575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833" y="5013176"/>
            <a:ext cx="2985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начальный момент распределение фосфолипидов друг относительно друга было равномерное. Расстояние между соседними молекулами варьировалось от 1.7 до 5 </a:t>
            </a:r>
            <a:r>
              <a:rPr lang="ru-RU" sz="1100" dirty="0" err="1"/>
              <a:t>нм</a:t>
            </a:r>
            <a:r>
              <a:rPr lang="ru-RU" sz="1100" dirty="0"/>
              <a:t> (на таком расстоянии между молекулами химического взаимодействия наблюдаться не будет, так как оно возможно лишь при расстоянии 0,47 </a:t>
            </a:r>
            <a:r>
              <a:rPr lang="ru-RU" sz="1100" dirty="0" err="1"/>
              <a:t>нм</a:t>
            </a:r>
            <a:r>
              <a:rPr lang="ru-RU" sz="1100" dirty="0"/>
              <a:t>).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28889"/>
              </p:ext>
            </p:extLst>
          </p:nvPr>
        </p:nvGraphicFramePr>
        <p:xfrm>
          <a:off x="3491880" y="980728"/>
          <a:ext cx="6180138" cy="531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Document" r:id="rId4" imgW="6247323" imgH="5378685" progId="Word.Document.8">
                  <p:embed/>
                </p:oleObj>
              </mc:Choice>
              <mc:Fallback>
                <p:oleObj name="Document" r:id="rId4" imgW="6247323" imgH="537868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1880" y="980728"/>
                        <a:ext cx="6180138" cy="5313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7" y="620688"/>
            <a:ext cx="2832405" cy="20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711201"/>
          </a:xfrm>
        </p:spPr>
        <p:txBody>
          <a:bodyPr/>
          <a:lstStyle/>
          <a:p>
            <a:r>
              <a:rPr lang="ru-RU" sz="3200" dirty="0" smtClean="0">
                <a:solidFill>
                  <a:srgbClr val="00B050"/>
                </a:solidFill>
              </a:rPr>
              <a:t>Влияние температуры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89755" y="5307731"/>
            <a:ext cx="89644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Процесс </a:t>
            </a:r>
            <a:r>
              <a:rPr lang="ru-RU" dirty="0" err="1"/>
              <a:t>агрерации</a:t>
            </a:r>
            <a:r>
              <a:rPr lang="ru-RU" dirty="0"/>
              <a:t> фосфолипидов в мицеллы. Время сборки не зависит от количества фосфолипидов, а только от температуры. При температуре 309К время сборки составляет 0.1 </a:t>
            </a:r>
            <a:r>
              <a:rPr lang="ru-RU" dirty="0" err="1"/>
              <a:t>нсек</a:t>
            </a:r>
            <a:r>
              <a:rPr lang="ru-RU" dirty="0"/>
              <a:t> </a:t>
            </a:r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5" y="945296"/>
            <a:ext cx="3890006" cy="34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95869"/>
              </p:ext>
            </p:extLst>
          </p:nvPr>
        </p:nvGraphicFramePr>
        <p:xfrm>
          <a:off x="755576" y="4581128"/>
          <a:ext cx="4446730" cy="432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4" imgW="2057400" imgH="203200" progId="">
                  <p:embed/>
                </p:oleObj>
              </mc:Choice>
              <mc:Fallback>
                <p:oleObj r:id="rId4" imgW="20574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581128"/>
                        <a:ext cx="4446730" cy="4323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77" y="764705"/>
            <a:ext cx="3746101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Рисунок 5" descr="Описание: 21lipids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" y="176586"/>
            <a:ext cx="4464894" cy="322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-100013"/>
            <a:ext cx="6588224" cy="711201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Количественный эффект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4828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225280" cy="406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449416" y="5211777"/>
            <a:ext cx="34198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Мицеллы, содержащие 11 и более молекул фосфолипидов, </a:t>
            </a:r>
            <a:r>
              <a:rPr lang="ru-RU" sz="1400" dirty="0"/>
              <a:t>будут устойчивы к температурному влиянию и внешним механическим воздействиям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34364"/>
              </p:ext>
            </p:extLst>
          </p:nvPr>
        </p:nvGraphicFramePr>
        <p:xfrm>
          <a:off x="5341007" y="4541208"/>
          <a:ext cx="3713237" cy="503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5" imgW="1689100" imgH="228600" progId="">
                  <p:embed/>
                </p:oleObj>
              </mc:Choice>
              <mc:Fallback>
                <p:oleObj r:id="rId5" imgW="16891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1007" y="4541208"/>
                        <a:ext cx="3713237" cy="5034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82" y="3400979"/>
            <a:ext cx="4457162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84" y="548680"/>
            <a:ext cx="3240360" cy="1240103"/>
          </a:xfrm>
          <a:prstGeom prst="rect">
            <a:avLst/>
          </a:prstGeom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1298" y="6195603"/>
            <a:ext cx="8310288" cy="4770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Теоретическое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исследование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закономерностей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процесса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агрегации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мицелл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из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фосфолипидов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О.Е.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Глухова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И.В.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Кириллова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Г.Н.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Маслякова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Е.Л.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Коссович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 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Российский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журнал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биомеханики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– Т. 16, № 3 (57) – с. 16-24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60" y="3206773"/>
            <a:ext cx="4981575" cy="260985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561975"/>
          </a:xfrm>
        </p:spPr>
        <p:txBody>
          <a:bodyPr/>
          <a:lstStyle/>
          <a:p>
            <a:r>
              <a:rPr lang="ru-RU" sz="4000"/>
              <a:t>Крупнозернистая модель протеинов</a:t>
            </a: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4767263" y="1216025"/>
            <a:ext cx="390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5717" name="Picture 1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37850"/>
            <a:ext cx="6316342" cy="225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610516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Спиралевидная структура протеина.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0698" y="763607"/>
            <a:ext cx="18956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Белковые, как правило амфифильные, составляющие липопротеинов, специфически связывающиеся с соответствующими липидами при формировании липопротеиновой частицы</a:t>
            </a:r>
          </a:p>
        </p:txBody>
      </p:sp>
    </p:spTree>
    <p:extLst>
      <p:ext uri="{BB962C8B-B14F-4D97-AF65-F5344CB8AC3E}">
        <p14:creationId xmlns:p14="http://schemas.microsoft.com/office/powerpoint/2010/main" val="24861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340" y="188640"/>
            <a:ext cx="8229600" cy="562074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Самосборка</a:t>
            </a:r>
            <a:r>
              <a:rPr lang="ru-RU" sz="2800" b="1" dirty="0" smtClean="0">
                <a:solidFill>
                  <a:srgbClr val="00B050"/>
                </a:solidFill>
              </a:rPr>
              <a:t> липопротеида высокой плотности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5" y="1071033"/>
            <a:ext cx="2163872" cy="1459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" y="2800465"/>
            <a:ext cx="2437048" cy="1644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42" y="1127032"/>
            <a:ext cx="2150240" cy="1450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32" y="3023159"/>
            <a:ext cx="2035608" cy="1373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27" y="4668799"/>
            <a:ext cx="193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Начальный этап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131840" y="465471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 </a:t>
            </a:r>
            <a:r>
              <a:rPr lang="ru-RU" dirty="0" err="1" smtClean="0"/>
              <a:t>нс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36" y="1131617"/>
            <a:ext cx="1984261" cy="13386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56" y="2952858"/>
            <a:ext cx="2244022" cy="15138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4088" y="465192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60 </a:t>
            </a:r>
            <a:r>
              <a:rPr lang="ru-RU" dirty="0" err="1" smtClean="0"/>
              <a:t>нс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95552"/>
            <a:ext cx="1664700" cy="14107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93" y="3023160"/>
            <a:ext cx="2139814" cy="14435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00839" y="463103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270 </a:t>
            </a:r>
            <a:r>
              <a:rPr lang="ru-RU" dirty="0" err="1" smtClean="0"/>
              <a:t>нс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81162" y="5229200"/>
            <a:ext cx="809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Параметры для синей части (головы фосфолипидов): </a:t>
            </a:r>
            <a:r>
              <a:rPr lang="ru-RU" sz="1600" dirty="0" err="1"/>
              <a:t>коэфф</a:t>
            </a:r>
            <a:r>
              <a:rPr lang="ru-RU" sz="1600" dirty="0"/>
              <a:t>. Пуассона для всех принимается 0.5 </a:t>
            </a:r>
            <a:r>
              <a:rPr lang="ru-RU" sz="1600" dirty="0" smtClean="0"/>
              <a:t>Модуль </a:t>
            </a:r>
            <a:r>
              <a:rPr lang="ru-RU" sz="1600" dirty="0"/>
              <a:t>Юнга 105 730.183 Н/m</a:t>
            </a:r>
            <a:r>
              <a:rPr lang="ru-RU" sz="1600" baseline="30000" dirty="0"/>
              <a:t>2</a:t>
            </a:r>
            <a:r>
              <a:rPr lang="ru-RU" sz="1600" dirty="0"/>
              <a:t>, </a:t>
            </a:r>
            <a:br>
              <a:rPr lang="ru-RU" sz="1600" dirty="0"/>
            </a:br>
            <a:r>
              <a:rPr lang="ru-RU" sz="1600" dirty="0" smtClean="0"/>
              <a:t>Для хвостов </a:t>
            </a:r>
            <a:r>
              <a:rPr lang="ru-RU" sz="1600" dirty="0"/>
              <a:t>(серый слой - хвосты фосфолипидов) </a:t>
            </a:r>
            <a:r>
              <a:rPr lang="ru-RU" sz="1600" dirty="0" smtClean="0"/>
              <a:t>- Модуль </a:t>
            </a:r>
            <a:r>
              <a:rPr lang="ru-RU" sz="1600" dirty="0"/>
              <a:t>Юнга 73 651.844 Н/m</a:t>
            </a:r>
            <a:r>
              <a:rPr lang="ru-RU" sz="1600" baseline="30000" dirty="0"/>
              <a:t>2</a:t>
            </a: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 smtClean="0"/>
              <a:t>Для </a:t>
            </a:r>
            <a:r>
              <a:rPr lang="ru-RU" sz="1600" dirty="0"/>
              <a:t>боковых слоев (красно-зеленые - протеины) </a:t>
            </a:r>
            <a:r>
              <a:rPr lang="ru-RU" sz="1600" dirty="0" smtClean="0"/>
              <a:t>- Модуль </a:t>
            </a:r>
            <a:r>
              <a:rPr lang="ru-RU" sz="1600" dirty="0"/>
              <a:t>Юнга 98 281.752 Н/m</a:t>
            </a:r>
            <a:r>
              <a:rPr lang="ru-RU" sz="1600" baseline="30000" dirty="0"/>
              <a:t>2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2990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47" y="548680"/>
            <a:ext cx="331318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18097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03" y="2708920"/>
            <a:ext cx="46196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66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6345" y="4259951"/>
            <a:ext cx="5291759" cy="2272170"/>
          </a:xfrm>
        </p:spPr>
        <p:txBody>
          <a:bodyPr>
            <a:noAutofit/>
          </a:bodyPr>
          <a:lstStyle/>
          <a:p>
            <a:r>
              <a:rPr lang="en-US" sz="1400" dirty="0"/>
              <a:t>Schematic representation of the </a:t>
            </a:r>
            <a:r>
              <a:rPr lang="en-US" sz="1400" dirty="0" err="1"/>
              <a:t>glycocalyx</a:t>
            </a:r>
            <a:r>
              <a:rPr lang="en-US" sz="1400" dirty="0"/>
              <a:t> meshwork associated with cytoskeleton. </a:t>
            </a:r>
            <a:r>
              <a:rPr lang="en-US" sz="1400" dirty="0" err="1"/>
              <a:t>Hyaluronan</a:t>
            </a:r>
            <a:r>
              <a:rPr lang="en-US" sz="1400" dirty="0"/>
              <a:t> weaves into </a:t>
            </a:r>
            <a:r>
              <a:rPr lang="en-US" sz="1400" dirty="0" err="1"/>
              <a:t>glycocalyx</a:t>
            </a:r>
            <a:r>
              <a:rPr lang="en-US" sz="1400" dirty="0"/>
              <a:t> and binds with </a:t>
            </a:r>
            <a:r>
              <a:rPr lang="en-US" sz="1400" dirty="0" err="1"/>
              <a:t>hyaladherins</a:t>
            </a:r>
            <a:r>
              <a:rPr lang="en-US" sz="1400" dirty="0"/>
              <a:t> (CD-44 /</a:t>
            </a:r>
            <a:r>
              <a:rPr lang="en-US" sz="1400" dirty="0" err="1"/>
              <a:t>hyalreceptor</a:t>
            </a:r>
            <a:r>
              <a:rPr lang="en-US" sz="1400" dirty="0"/>
              <a:t>/, RHAMM /receptor for </a:t>
            </a:r>
            <a:r>
              <a:rPr lang="en-US" sz="1400" dirty="0" err="1"/>
              <a:t>hyaluronan</a:t>
            </a:r>
            <a:r>
              <a:rPr lang="en-US" sz="1400" dirty="0"/>
              <a:t>-mediated motility/, other proteins or </a:t>
            </a:r>
            <a:r>
              <a:rPr lang="en-US" sz="1400" dirty="0" err="1"/>
              <a:t>hyaluronansynthases</a:t>
            </a:r>
            <a:r>
              <a:rPr lang="en-US" sz="1400" dirty="0"/>
              <a:t>). Chondroitin sulfate proteoglycan (</a:t>
            </a:r>
            <a:r>
              <a:rPr lang="en-US" sz="1400" dirty="0" err="1"/>
              <a:t>versican</a:t>
            </a:r>
            <a:r>
              <a:rPr lang="en-US" sz="1400" dirty="0"/>
              <a:t>) interacts with </a:t>
            </a:r>
            <a:r>
              <a:rPr lang="en-US" sz="1400" dirty="0" err="1"/>
              <a:t>hyaluronan</a:t>
            </a:r>
            <a:r>
              <a:rPr lang="en-US" sz="1400" dirty="0"/>
              <a:t> to form high molecular mass stable aggregates. Enhanced formation of </a:t>
            </a:r>
            <a:r>
              <a:rPr lang="en-US" sz="1400" dirty="0" err="1"/>
              <a:t>hyaluronan-versican</a:t>
            </a:r>
            <a:r>
              <a:rPr lang="en-US" sz="1400" dirty="0"/>
              <a:t> </a:t>
            </a:r>
            <a:r>
              <a:rPr lang="en-US" sz="1400" dirty="0" err="1"/>
              <a:t>pericellular</a:t>
            </a:r>
            <a:r>
              <a:rPr lang="en-US" sz="1400" dirty="0"/>
              <a:t> coat is observed under pathophysiological conditions (inflammation, early atherosclerosis, restenosis, plaque thrombosis, and others). </a:t>
            </a:r>
            <a:endParaRPr lang="ru-RU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60648"/>
            <a:ext cx="7583189" cy="374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75" y="4218685"/>
            <a:ext cx="3234944" cy="231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80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192" y="3356992"/>
            <a:ext cx="2609995" cy="3124200"/>
          </a:xfrm>
        </p:spPr>
        <p:txBody>
          <a:bodyPr>
            <a:normAutofit fontScale="62500" lnSpcReduction="20000"/>
          </a:bodyPr>
          <a:lstStyle/>
          <a:p>
            <a:r>
              <a:rPr lang="en-US" b="0" dirty="0"/>
              <a:t>In general, </a:t>
            </a:r>
            <a:r>
              <a:rPr lang="en-US" b="0" dirty="0" err="1"/>
              <a:t>apoproteins</a:t>
            </a:r>
            <a:r>
              <a:rPr lang="en-US" b="0" dirty="0"/>
              <a:t> are required to solubilize the non-polar lipids in the circulation. Lipoproteins are spherical (VLDL, LDL, HDL) to </a:t>
            </a:r>
            <a:r>
              <a:rPr lang="en-US" b="0" dirty="0" err="1"/>
              <a:t>discoidal</a:t>
            </a:r>
            <a:r>
              <a:rPr lang="en-US" b="0" dirty="0"/>
              <a:t> (nascent HDL) in shape with a core of non-polar lipids, </a:t>
            </a:r>
            <a:r>
              <a:rPr lang="en-US" b="0" dirty="0" err="1"/>
              <a:t>triacylglycerols</a:t>
            </a:r>
            <a:r>
              <a:rPr lang="en-US" b="0" dirty="0"/>
              <a:t> and cholesterol esters, and a surface monolayer consisting of phospholipids and non-esterified cholesterol, which also serve to present a hydrophobic face to the aqueous phase, as illustrated schematically below.</a:t>
            </a:r>
            <a:endParaRPr lang="ru-RU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764704"/>
            <a:ext cx="439113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6" y="3356992"/>
            <a:ext cx="57531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82070579"/>
              </p:ext>
            </p:extLst>
          </p:nvPr>
        </p:nvGraphicFramePr>
        <p:xfrm>
          <a:off x="4379973" y="-963488"/>
          <a:ext cx="4748212" cy="539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988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181" y="362535"/>
            <a:ext cx="2457450" cy="201622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Структура липопротеидов. Модели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0255" name="Picture 15" descr="lipoprotein diag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404664"/>
            <a:ext cx="2700487" cy="17619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45"/>
            <a:ext cx="3223496" cy="24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21852"/>
            <a:ext cx="62293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226" y="63149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Липопротеид низкой плотности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0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Клетки эндотелия и липопротеины низкой плотности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" y="1700808"/>
            <a:ext cx="8709160" cy="441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64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39"/>
            <a:ext cx="8676456" cy="14936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Применение атомной силовой микроскопии для исследования топологии поверхности эндотелия и построения конечно-элементной модели поверхности эндотелия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1600" dirty="0" smtClean="0"/>
              <a:t>д.м.н. </a:t>
            </a:r>
            <a:r>
              <a:rPr lang="ru-RU" sz="1600" dirty="0" err="1" smtClean="0"/>
              <a:t>Г.Н.Маслякова</a:t>
            </a:r>
            <a:r>
              <a:rPr lang="ru-RU" sz="1600" dirty="0" smtClean="0"/>
              <a:t> – Саратовский гос. медицинский </a:t>
            </a:r>
            <a:r>
              <a:rPr lang="ru-RU" sz="1600" dirty="0" smtClean="0"/>
              <a:t>университет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к.ф.-м.н. И.В. Кириллова , Д.А</a:t>
            </a:r>
            <a:r>
              <a:rPr lang="ru-RU" sz="1600" dirty="0" smtClean="0"/>
              <a:t>. </a:t>
            </a:r>
            <a:r>
              <a:rPr lang="ru-RU" sz="1600" dirty="0" err="1" smtClean="0"/>
              <a:t>Заярский</a:t>
            </a:r>
            <a:r>
              <a:rPr lang="ru-RU" sz="1600" dirty="0" smtClean="0"/>
              <a:t> – Саратовский гос. университет им. </a:t>
            </a:r>
            <a:r>
              <a:rPr lang="ru-RU" sz="1600" dirty="0" err="1" smtClean="0"/>
              <a:t>Н.Г.Черныщевского</a:t>
            </a:r>
            <a:r>
              <a:rPr lang="ru-RU" sz="1600" dirty="0" smtClean="0"/>
              <a:t> 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82303"/>
            <a:ext cx="3851921" cy="2866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82303"/>
            <a:ext cx="3820832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2926"/>
            <a:ext cx="2866207" cy="2088442"/>
          </a:xfrm>
          <a:prstGeom prst="rect">
            <a:avLst/>
          </a:prstGeom>
        </p:spPr>
      </p:pic>
      <p:pic>
        <p:nvPicPr>
          <p:cNvPr id="9" name="Рисунок 8" descr="E:\Документы\Медизинский проект\Сосуды, ткани организма\Эндотелий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97352"/>
            <a:ext cx="3252334" cy="206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3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J:\ПРЕЗЕНТАЦИИ\FINAL\РИС2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22" y="836712"/>
            <a:ext cx="48974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J:\ПРЕЗЕНТАЦИИ\FINAL\РИС2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93164"/>
            <a:ext cx="4824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3573016"/>
            <a:ext cx="3670507" cy="228620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922114"/>
          </a:xfrm>
        </p:spPr>
        <p:txBody>
          <a:bodyPr/>
          <a:lstStyle/>
          <a:p>
            <a:pPr algn="l"/>
            <a:r>
              <a:rPr lang="ru-RU" sz="2000" b="1" dirty="0">
                <a:solidFill>
                  <a:srgbClr val="0070C0"/>
                </a:solidFill>
              </a:rPr>
              <a:t>Развитая топология поверхности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Перепады высот варьируются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в </a:t>
            </a:r>
            <a:r>
              <a:rPr lang="ru-RU" sz="2000" b="1" dirty="0">
                <a:solidFill>
                  <a:srgbClr val="0070C0"/>
                </a:solidFill>
              </a:rPr>
              <a:t>пределах 5 мкм</a:t>
            </a:r>
            <a:br>
              <a:rPr lang="ru-RU" sz="2000" b="1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6892" y="2852936"/>
            <a:ext cx="5369545" cy="3247507"/>
          </a:xfrm>
        </p:spPr>
      </p:pic>
      <p:sp>
        <p:nvSpPr>
          <p:cNvPr id="2" name="Прямоугольник 1"/>
          <p:cNvSpPr/>
          <p:nvPr/>
        </p:nvSpPr>
        <p:spPr>
          <a:xfrm>
            <a:off x="341514" y="6021288"/>
            <a:ext cx="87314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О.Е. Глухова, И.В. Кириллова, Г.Н. Маслякова, Е.Л. Коссович, Д.А. </a:t>
            </a:r>
            <a:r>
              <a:rPr lang="ru-RU" sz="1400" dirty="0" err="1"/>
              <a:t>Заярский</a:t>
            </a:r>
            <a:r>
              <a:rPr lang="ru-RU" sz="1400" dirty="0"/>
              <a:t>, А.А. Фадеев Применение атомной силовой микроскопии в исследованиях взаимодействия липопротеидов с интимой артерий // Нано- и микросистемная техника. – 2012. – № 9. С. 34 - 39.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480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1444</Words>
  <Application>Microsoft Office PowerPoint</Application>
  <PresentationFormat>Экран (4:3)</PresentationFormat>
  <Paragraphs>136</Paragraphs>
  <Slides>37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Тема Office</vt:lpstr>
      <vt:lpstr>Формула</vt:lpstr>
      <vt:lpstr>Document</vt:lpstr>
      <vt:lpstr>Мультимасштабное моделирование диффузии жиробелковых комплексов  в интиму артерий Глухова Ольга Евгеньевна, д.ф.-м.н., профессор НИУ Саратовский государственный университет  имени Н.Г. Чернышевского,  e-mail: glukhovaoe@info.sgu.ru  </vt:lpstr>
      <vt:lpstr>Процесс липопротеидной инфильтрации в интиму артерий: МКЭ/крупно-зернистая МД </vt:lpstr>
      <vt:lpstr>эндотелий</vt:lpstr>
      <vt:lpstr>Schematic representation of the glycocalyx meshwork associated with cytoskeleton. Hyaluronan weaves into glycocalyx and binds with hyaladherins (CD-44 /hyalreceptor/, RHAMM /receptor for hyaluronan-mediated motility/, other proteins or hyaluronansynthases). Chondroitin sulfate proteoglycan (versican) interacts with hyaluronan to form high molecular mass stable aggregates. Enhanced formation of hyaluronan-versican pericellular coat is observed under pathophysiological conditions (inflammation, early atherosclerosis, restenosis, plaque thrombosis, and others). </vt:lpstr>
      <vt:lpstr>Презентация PowerPoint</vt:lpstr>
      <vt:lpstr>Структура липопротеидов. Модели</vt:lpstr>
      <vt:lpstr>Клетки эндотелия и липопротеины низкой плотности</vt:lpstr>
      <vt:lpstr>Применение атомной силовой микроскопии для исследования топологии поверхности эндотелия и построения конечно-элементной модели поверхности эндотелия д.м.н. Г.Н.Маслякова – Саратовский гос. медицинский университет к.ф.-м.н. И.В. Кириллова , Д.А. Заярский – Саратовский гос. университет им. Н.Г.Черныщевского  </vt:lpstr>
      <vt:lpstr>Развитая топология поверхности Перепады высот варьируются  в пределах 5 мкм </vt:lpstr>
      <vt:lpstr>Конечно-элементное моделирование взаимодействия липопротеинов и клеток эндотелия (к.ф-м.н., Д.В. Иванов,  А.А. Фадеев - СГУ)</vt:lpstr>
      <vt:lpstr>Презентация PowerPoint</vt:lpstr>
      <vt:lpstr>Презентация PowerPoint</vt:lpstr>
      <vt:lpstr> Конечно-элементное моделирование взаимодействия липопротеинов и поверхности клеток эндотелия</vt:lpstr>
      <vt:lpstr>Презентация PowerPoint</vt:lpstr>
      <vt:lpstr>Взаимодействие единичного липопротеина с клетками эндотелия</vt:lpstr>
      <vt:lpstr>Симулирование процесса соударения</vt:lpstr>
      <vt:lpstr>Презентация PowerPoint</vt:lpstr>
      <vt:lpstr>Взаимодействие группы липопротеинов с клетками эндотелия</vt:lpstr>
      <vt:lpstr>Симулирование удара</vt:lpstr>
      <vt:lpstr>Взаимодействие ЛВП с поверхностью эндотелия: МКЭ+МД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Классы крупнозернистых моделей для биологических молекул и систем</vt:lpstr>
      <vt:lpstr>Презентация PowerPoint</vt:lpstr>
      <vt:lpstr>Презентация PowerPoint</vt:lpstr>
      <vt:lpstr>МОЛЕКУЛЯРНО-ДИНАМИЧЕСКОЕ ИССЛЕДОВАНИЕ  СТРУКТУРЫ И ПОДВИЖНОСТИ ФОСФОЛИПИДНЫХ МОЛЕКУЛ  С ПРИМЕНЕНИЕМ МЕТОДА УКРУПНЕННЫХ ЧАСТИЦ О.Е. Глухова, Е.Л. Коссович - СГУ</vt:lpstr>
      <vt:lpstr>Математическая модель</vt:lpstr>
      <vt:lpstr>Презентация PowerPoint</vt:lpstr>
      <vt:lpstr>Динамика фосфолипидных молекул</vt:lpstr>
      <vt:lpstr>Презентация PowerPoint</vt:lpstr>
      <vt:lpstr>Влияние температуры</vt:lpstr>
      <vt:lpstr>Количественный эффект</vt:lpstr>
      <vt:lpstr>Крупнозернистая модель протеинов</vt:lpstr>
      <vt:lpstr>Самосборка липопротеида высокой плотности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Мультимасштабное моделирование динамики и свойств наноструктур: метод конечных элементов и молекулярная динамика</dc:title>
  <dc:creator>O</dc:creator>
  <cp:lastModifiedBy>Olga</cp:lastModifiedBy>
  <cp:revision>109</cp:revision>
  <dcterms:created xsi:type="dcterms:W3CDTF">2013-01-20T15:19:43Z</dcterms:created>
  <dcterms:modified xsi:type="dcterms:W3CDTF">2013-01-31T15:26:30Z</dcterms:modified>
</cp:coreProperties>
</file>